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0160000" cy="7620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C3774-19C9-45D3-B2CC-137C3A3480F7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EFAD2-7778-4E3F-9E14-3DC279D00D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C3774-19C9-45D3-B2CC-137C3A3480F7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EFAD2-7778-4E3F-9E14-3DC279D00D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C3774-19C9-45D3-B2CC-137C3A3480F7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EFAD2-7778-4E3F-9E14-3DC279D00D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C3774-19C9-45D3-B2CC-137C3A3480F7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EFAD2-7778-4E3F-9E14-3DC279D00D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C3774-19C9-45D3-B2CC-137C3A3480F7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EFAD2-7778-4E3F-9E14-3DC279D00D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C3774-19C9-45D3-B2CC-137C3A3480F7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EFAD2-7778-4E3F-9E14-3DC279D00D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C3774-19C9-45D3-B2CC-137C3A3480F7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EFAD2-7778-4E3F-9E14-3DC279D00D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C3774-19C9-45D3-B2CC-137C3A3480F7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EFAD2-7778-4E3F-9E14-3DC279D00D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C3774-19C9-45D3-B2CC-137C3A3480F7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EFAD2-7778-4E3F-9E14-3DC279D00D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C3774-19C9-45D3-B2CC-137C3A3480F7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EFAD2-7778-4E3F-9E14-3DC279D00D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EC3774-19C9-45D3-B2CC-137C3A3480F7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EFAD2-7778-4E3F-9E14-3DC279D00D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EC3774-19C9-45D3-B2CC-137C3A3480F7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BEFAD2-7778-4E3F-9E14-3DC279D00D3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190161" y="105284"/>
            <a:ext cx="3515871" cy="568436"/>
            <a:chOff x="190161" y="105284"/>
            <a:chExt cx="3515871" cy="568436"/>
          </a:xfrm>
        </p:grpSpPr>
        <p:sp>
          <p:nvSpPr>
            <p:cNvPr id="2" name="Freeform 1"/>
            <p:cNvSpPr/>
            <p:nvPr/>
          </p:nvSpPr>
          <p:spPr>
            <a:xfrm>
              <a:off x="190161" y="132806"/>
              <a:ext cx="315207" cy="410447"/>
            </a:xfrm>
            <a:custGeom>
              <a:avLst/>
              <a:gdLst/>
              <a:ahLst/>
              <a:cxnLst/>
              <a:rect l="0" t="0" r="0" b="0"/>
              <a:pathLst>
                <a:path w="315207" h="410447">
                  <a:moveTo>
                    <a:pt x="230978" y="56706"/>
                  </a:moveTo>
                  <a:lnTo>
                    <a:pt x="193892" y="21960"/>
                  </a:lnTo>
                  <a:lnTo>
                    <a:pt x="146026" y="1062"/>
                  </a:lnTo>
                  <a:lnTo>
                    <a:pt x="125371" y="0"/>
                  </a:lnTo>
                  <a:lnTo>
                    <a:pt x="104493" y="4598"/>
                  </a:lnTo>
                  <a:lnTo>
                    <a:pt x="51975" y="33135"/>
                  </a:lnTo>
                  <a:lnTo>
                    <a:pt x="37168" y="49740"/>
                  </a:lnTo>
                  <a:lnTo>
                    <a:pt x="14210" y="106525"/>
                  </a:lnTo>
                  <a:lnTo>
                    <a:pt x="2633" y="154025"/>
                  </a:lnTo>
                  <a:lnTo>
                    <a:pt x="0" y="208121"/>
                  </a:lnTo>
                  <a:lnTo>
                    <a:pt x="1819" y="263867"/>
                  </a:lnTo>
                  <a:lnTo>
                    <a:pt x="19163" y="316819"/>
                  </a:lnTo>
                  <a:lnTo>
                    <a:pt x="28044" y="338428"/>
                  </a:lnTo>
                  <a:lnTo>
                    <a:pt x="59556" y="378783"/>
                  </a:lnTo>
                  <a:lnTo>
                    <a:pt x="91409" y="400401"/>
                  </a:lnTo>
                  <a:lnTo>
                    <a:pt x="136072" y="410446"/>
                  </a:lnTo>
                  <a:lnTo>
                    <a:pt x="175172" y="407833"/>
                  </a:lnTo>
                  <a:lnTo>
                    <a:pt x="194867" y="399546"/>
                  </a:lnTo>
                  <a:lnTo>
                    <a:pt x="257326" y="363810"/>
                  </a:lnTo>
                  <a:lnTo>
                    <a:pt x="292855" y="346699"/>
                  </a:lnTo>
                  <a:lnTo>
                    <a:pt x="315206" y="3409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52421" y="105284"/>
              <a:ext cx="216160" cy="368499"/>
            </a:xfrm>
            <a:custGeom>
              <a:avLst/>
              <a:gdLst/>
              <a:ahLst/>
              <a:cxnLst/>
              <a:rect l="0" t="0" r="0" b="0"/>
              <a:pathLst>
                <a:path w="216160" h="368499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2138" y="86933"/>
                  </a:lnTo>
                  <a:lnTo>
                    <a:pt x="18451" y="146201"/>
                  </a:lnTo>
                  <a:lnTo>
                    <a:pt x="30616" y="203315"/>
                  </a:lnTo>
                  <a:lnTo>
                    <a:pt x="35879" y="259657"/>
                  </a:lnTo>
                  <a:lnTo>
                    <a:pt x="33799" y="312727"/>
                  </a:lnTo>
                  <a:lnTo>
                    <a:pt x="27588" y="367133"/>
                  </a:lnTo>
                  <a:lnTo>
                    <a:pt x="26770" y="328602"/>
                  </a:lnTo>
                  <a:lnTo>
                    <a:pt x="36246" y="277472"/>
                  </a:lnTo>
                  <a:lnTo>
                    <a:pt x="46900" y="254343"/>
                  </a:lnTo>
                  <a:lnTo>
                    <a:pt x="62554" y="238603"/>
                  </a:lnTo>
                  <a:lnTo>
                    <a:pt x="71642" y="232769"/>
                  </a:lnTo>
                  <a:lnTo>
                    <a:pt x="91098" y="229405"/>
                  </a:lnTo>
                  <a:lnTo>
                    <a:pt x="132184" y="236778"/>
                  </a:lnTo>
                  <a:lnTo>
                    <a:pt x="158002" y="251741"/>
                  </a:lnTo>
                  <a:lnTo>
                    <a:pt x="180470" y="276581"/>
                  </a:lnTo>
                  <a:lnTo>
                    <a:pt x="208471" y="337162"/>
                  </a:lnTo>
                  <a:lnTo>
                    <a:pt x="216159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95642" y="302027"/>
              <a:ext cx="215094" cy="171756"/>
            </a:xfrm>
            <a:custGeom>
              <a:avLst/>
              <a:gdLst/>
              <a:ahLst/>
              <a:cxnLst/>
              <a:rect l="0" t="0" r="0" b="0"/>
              <a:pathLst>
                <a:path w="215094" h="171756">
                  <a:moveTo>
                    <a:pt x="162451" y="87527"/>
                  </a:moveTo>
                  <a:lnTo>
                    <a:pt x="162451" y="65170"/>
                  </a:lnTo>
                  <a:lnTo>
                    <a:pt x="156212" y="47955"/>
                  </a:lnTo>
                  <a:lnTo>
                    <a:pt x="144470" y="32505"/>
                  </a:lnTo>
                  <a:lnTo>
                    <a:pt x="118129" y="11823"/>
                  </a:lnTo>
                  <a:lnTo>
                    <a:pt x="98298" y="2018"/>
                  </a:lnTo>
                  <a:lnTo>
                    <a:pt x="77787" y="0"/>
                  </a:lnTo>
                  <a:lnTo>
                    <a:pt x="58142" y="4172"/>
                  </a:lnTo>
                  <a:lnTo>
                    <a:pt x="41612" y="13826"/>
                  </a:lnTo>
                  <a:lnTo>
                    <a:pt x="29586" y="29034"/>
                  </a:lnTo>
                  <a:lnTo>
                    <a:pt x="4875" y="87938"/>
                  </a:lnTo>
                  <a:lnTo>
                    <a:pt x="0" y="108766"/>
                  </a:lnTo>
                  <a:lnTo>
                    <a:pt x="1733" y="129722"/>
                  </a:lnTo>
                  <a:lnTo>
                    <a:pt x="9522" y="147614"/>
                  </a:lnTo>
                  <a:lnTo>
                    <a:pt x="14875" y="155661"/>
                  </a:lnTo>
                  <a:lnTo>
                    <a:pt x="23123" y="159856"/>
                  </a:lnTo>
                  <a:lnTo>
                    <a:pt x="44765" y="161397"/>
                  </a:lnTo>
                  <a:lnTo>
                    <a:pt x="63743" y="155063"/>
                  </a:lnTo>
                  <a:lnTo>
                    <a:pt x="94990" y="131933"/>
                  </a:lnTo>
                  <a:lnTo>
                    <a:pt x="111007" y="106143"/>
                  </a:lnTo>
                  <a:lnTo>
                    <a:pt x="124560" y="73007"/>
                  </a:lnTo>
                  <a:lnTo>
                    <a:pt x="122993" y="78734"/>
                  </a:lnTo>
                  <a:lnTo>
                    <a:pt x="127757" y="92978"/>
                  </a:lnTo>
                  <a:lnTo>
                    <a:pt x="163102" y="148057"/>
                  </a:lnTo>
                  <a:lnTo>
                    <a:pt x="169904" y="155956"/>
                  </a:lnTo>
                  <a:lnTo>
                    <a:pt x="186820" y="164733"/>
                  </a:lnTo>
                  <a:lnTo>
                    <a:pt x="215093" y="1717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52849" y="342431"/>
              <a:ext cx="139289" cy="331289"/>
            </a:xfrm>
            <a:custGeom>
              <a:avLst/>
              <a:gdLst/>
              <a:ahLst/>
              <a:cxnLst/>
              <a:rect l="0" t="0" r="0" b="0"/>
              <a:pathLst>
                <a:path w="139289" h="331289">
                  <a:moveTo>
                    <a:pt x="0" y="120822"/>
                  </a:moveTo>
                  <a:lnTo>
                    <a:pt x="14654" y="173850"/>
                  </a:lnTo>
                  <a:lnTo>
                    <a:pt x="20962" y="224060"/>
                  </a:lnTo>
                  <a:lnTo>
                    <a:pt x="35545" y="287391"/>
                  </a:lnTo>
                  <a:lnTo>
                    <a:pt x="40168" y="325894"/>
                  </a:lnTo>
                  <a:lnTo>
                    <a:pt x="39647" y="331236"/>
                  </a:lnTo>
                  <a:lnTo>
                    <a:pt x="38130" y="331288"/>
                  </a:lnTo>
                  <a:lnTo>
                    <a:pt x="35948" y="327813"/>
                  </a:lnTo>
                  <a:lnTo>
                    <a:pt x="29041" y="275968"/>
                  </a:lnTo>
                  <a:lnTo>
                    <a:pt x="17045" y="222048"/>
                  </a:lnTo>
                  <a:lnTo>
                    <a:pt x="10646" y="166337"/>
                  </a:lnTo>
                  <a:lnTo>
                    <a:pt x="2450" y="107153"/>
                  </a:lnTo>
                  <a:lnTo>
                    <a:pt x="6073" y="45073"/>
                  </a:lnTo>
                  <a:lnTo>
                    <a:pt x="14788" y="22425"/>
                  </a:lnTo>
                  <a:lnTo>
                    <a:pt x="20387" y="13110"/>
                  </a:lnTo>
                  <a:lnTo>
                    <a:pt x="28799" y="6900"/>
                  </a:lnTo>
                  <a:lnTo>
                    <a:pt x="50624" y="0"/>
                  </a:lnTo>
                  <a:lnTo>
                    <a:pt x="72803" y="3173"/>
                  </a:lnTo>
                  <a:lnTo>
                    <a:pt x="94358" y="13552"/>
                  </a:lnTo>
                  <a:lnTo>
                    <a:pt x="123884" y="39126"/>
                  </a:lnTo>
                  <a:lnTo>
                    <a:pt x="136168" y="58776"/>
                  </a:lnTo>
                  <a:lnTo>
                    <a:pt x="139288" y="79208"/>
                  </a:lnTo>
                  <a:lnTo>
                    <a:pt x="135605" y="98818"/>
                  </a:lnTo>
                  <a:lnTo>
                    <a:pt x="126170" y="115332"/>
                  </a:lnTo>
                  <a:lnTo>
                    <a:pt x="116869" y="120672"/>
                  </a:lnTo>
                  <a:lnTo>
                    <a:pt x="90936" y="126605"/>
                  </a:lnTo>
                  <a:lnTo>
                    <a:pt x="69272" y="126122"/>
                  </a:lnTo>
                  <a:lnTo>
                    <a:pt x="42114" y="1208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75009" y="147398"/>
              <a:ext cx="19997" cy="315856"/>
            </a:xfrm>
            <a:custGeom>
              <a:avLst/>
              <a:gdLst/>
              <a:ahLst/>
              <a:cxnLst/>
              <a:rect l="0" t="0" r="0" b="0"/>
              <a:pathLst>
                <a:path w="19997" h="315856">
                  <a:moveTo>
                    <a:pt x="19996" y="0"/>
                  </a:moveTo>
                  <a:lnTo>
                    <a:pt x="11663" y="37478"/>
                  </a:lnTo>
                  <a:lnTo>
                    <a:pt x="4312" y="88902"/>
                  </a:lnTo>
                  <a:lnTo>
                    <a:pt x="0" y="144120"/>
                  </a:lnTo>
                  <a:lnTo>
                    <a:pt x="2268" y="200087"/>
                  </a:lnTo>
                  <a:lnTo>
                    <a:pt x="8045" y="256203"/>
                  </a:lnTo>
                  <a:lnTo>
                    <a:pt x="946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10777" y="268151"/>
              <a:ext cx="178985" cy="16119"/>
            </a:xfrm>
            <a:custGeom>
              <a:avLst/>
              <a:gdLst/>
              <a:ahLst/>
              <a:cxnLst/>
              <a:rect l="0" t="0" r="0" b="0"/>
              <a:pathLst>
                <a:path w="178985" h="16119">
                  <a:moveTo>
                    <a:pt x="178984" y="5589"/>
                  </a:moveTo>
                  <a:lnTo>
                    <a:pt x="162217" y="0"/>
                  </a:lnTo>
                  <a:lnTo>
                    <a:pt x="144626" y="376"/>
                  </a:lnTo>
                  <a:lnTo>
                    <a:pt x="85986" y="6073"/>
                  </a:lnTo>
                  <a:lnTo>
                    <a:pt x="34359" y="13787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68704" y="294751"/>
              <a:ext cx="155980" cy="151210"/>
            </a:xfrm>
            <a:custGeom>
              <a:avLst/>
              <a:gdLst/>
              <a:ahLst/>
              <a:cxnLst/>
              <a:rect l="0" t="0" r="0" b="0"/>
              <a:pathLst>
                <a:path w="155980" h="151210">
                  <a:moveTo>
                    <a:pt x="0" y="84274"/>
                  </a:moveTo>
                  <a:lnTo>
                    <a:pt x="58617" y="84274"/>
                  </a:lnTo>
                  <a:lnTo>
                    <a:pt x="98996" y="78685"/>
                  </a:lnTo>
                  <a:lnTo>
                    <a:pt x="120428" y="69702"/>
                  </a:lnTo>
                  <a:lnTo>
                    <a:pt x="153250" y="44871"/>
                  </a:lnTo>
                  <a:lnTo>
                    <a:pt x="155979" y="38118"/>
                  </a:lnTo>
                  <a:lnTo>
                    <a:pt x="155459" y="31277"/>
                  </a:lnTo>
                  <a:lnTo>
                    <a:pt x="152772" y="24376"/>
                  </a:lnTo>
                  <a:lnTo>
                    <a:pt x="132223" y="3486"/>
                  </a:lnTo>
                  <a:lnTo>
                    <a:pt x="122074" y="0"/>
                  </a:lnTo>
                  <a:lnTo>
                    <a:pt x="86603" y="683"/>
                  </a:lnTo>
                  <a:lnTo>
                    <a:pt x="64227" y="5398"/>
                  </a:lnTo>
                  <a:lnTo>
                    <a:pt x="45703" y="17633"/>
                  </a:lnTo>
                  <a:lnTo>
                    <a:pt x="37488" y="25809"/>
                  </a:lnTo>
                  <a:lnTo>
                    <a:pt x="28359" y="47371"/>
                  </a:lnTo>
                  <a:lnTo>
                    <a:pt x="25472" y="72552"/>
                  </a:lnTo>
                  <a:lnTo>
                    <a:pt x="31594" y="111867"/>
                  </a:lnTo>
                  <a:lnTo>
                    <a:pt x="41728" y="135142"/>
                  </a:lnTo>
                  <a:lnTo>
                    <a:pt x="51215" y="142753"/>
                  </a:lnTo>
                  <a:lnTo>
                    <a:pt x="77355" y="151209"/>
                  </a:lnTo>
                  <a:lnTo>
                    <a:pt x="134940" y="148750"/>
                  </a:lnTo>
                  <a:lnTo>
                    <a:pt x="147399" y="1474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10860" y="305326"/>
              <a:ext cx="94757" cy="150986"/>
            </a:xfrm>
            <a:custGeom>
              <a:avLst/>
              <a:gdLst/>
              <a:ahLst/>
              <a:cxnLst/>
              <a:rect l="0" t="0" r="0" b="0"/>
              <a:pathLst>
                <a:path w="94757" h="150986">
                  <a:moveTo>
                    <a:pt x="0" y="63171"/>
                  </a:moveTo>
                  <a:lnTo>
                    <a:pt x="3119" y="105863"/>
                  </a:lnTo>
                  <a:lnTo>
                    <a:pt x="15618" y="150985"/>
                  </a:lnTo>
                  <a:lnTo>
                    <a:pt x="5840" y="122655"/>
                  </a:lnTo>
                  <a:lnTo>
                    <a:pt x="1730" y="88075"/>
                  </a:lnTo>
                  <a:lnTo>
                    <a:pt x="6102" y="53782"/>
                  </a:lnTo>
                  <a:lnTo>
                    <a:pt x="20395" y="26984"/>
                  </a:lnTo>
                  <a:lnTo>
                    <a:pt x="39090" y="14722"/>
                  </a:lnTo>
                  <a:lnTo>
                    <a:pt x="69684" y="436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53057" y="126341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10528" y="0"/>
                  </a:moveTo>
                  <a:lnTo>
                    <a:pt x="3293" y="28726"/>
                  </a:lnTo>
                  <a:lnTo>
                    <a:pt x="3770" y="92112"/>
                  </a:lnTo>
                  <a:lnTo>
                    <a:pt x="8526" y="139207"/>
                  </a:lnTo>
                  <a:lnTo>
                    <a:pt x="10133" y="201933"/>
                  </a:lnTo>
                  <a:lnTo>
                    <a:pt x="9280" y="258214"/>
                  </a:lnTo>
                  <a:lnTo>
                    <a:pt x="2179" y="301220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42611" y="115813"/>
              <a:ext cx="242156" cy="382151"/>
            </a:xfrm>
            <a:custGeom>
              <a:avLst/>
              <a:gdLst/>
              <a:ahLst/>
              <a:cxnLst/>
              <a:rect l="0" t="0" r="0" b="0"/>
              <a:pathLst>
                <a:path w="242156" h="382151">
                  <a:moveTo>
                    <a:pt x="0" y="21057"/>
                  </a:moveTo>
                  <a:lnTo>
                    <a:pt x="3120" y="63749"/>
                  </a:lnTo>
                  <a:lnTo>
                    <a:pt x="19128" y="124295"/>
                  </a:lnTo>
                  <a:lnTo>
                    <a:pt x="40000" y="179273"/>
                  </a:lnTo>
                  <a:lnTo>
                    <a:pt x="59383" y="241977"/>
                  </a:lnTo>
                  <a:lnTo>
                    <a:pt x="76764" y="295456"/>
                  </a:lnTo>
                  <a:lnTo>
                    <a:pt x="100793" y="356669"/>
                  </a:lnTo>
                  <a:lnTo>
                    <a:pt x="108358" y="378448"/>
                  </a:lnTo>
                  <a:lnTo>
                    <a:pt x="113183" y="382150"/>
                  </a:lnTo>
                  <a:lnTo>
                    <a:pt x="118739" y="381109"/>
                  </a:lnTo>
                  <a:lnTo>
                    <a:pt x="124783" y="376905"/>
                  </a:lnTo>
                  <a:lnTo>
                    <a:pt x="134618" y="362875"/>
                  </a:lnTo>
                  <a:lnTo>
                    <a:pt x="154121" y="300643"/>
                  </a:lnTo>
                  <a:lnTo>
                    <a:pt x="171926" y="237336"/>
                  </a:lnTo>
                  <a:lnTo>
                    <a:pt x="187166" y="188301"/>
                  </a:lnTo>
                  <a:lnTo>
                    <a:pt x="203765" y="141451"/>
                  </a:lnTo>
                  <a:lnTo>
                    <a:pt x="220447" y="79457"/>
                  </a:lnTo>
                  <a:lnTo>
                    <a:pt x="238979" y="17273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02330" y="323121"/>
              <a:ext cx="154815" cy="177449"/>
            </a:xfrm>
            <a:custGeom>
              <a:avLst/>
              <a:gdLst/>
              <a:ahLst/>
              <a:cxnLst/>
              <a:rect l="0" t="0" r="0" b="0"/>
              <a:pathLst>
                <a:path w="154815" h="177449">
                  <a:moveTo>
                    <a:pt x="108778" y="34847"/>
                  </a:moveTo>
                  <a:lnTo>
                    <a:pt x="103189" y="18080"/>
                  </a:lnTo>
                  <a:lnTo>
                    <a:pt x="91087" y="6728"/>
                  </a:lnTo>
                  <a:lnTo>
                    <a:pt x="82946" y="2063"/>
                  </a:lnTo>
                  <a:lnTo>
                    <a:pt x="64542" y="0"/>
                  </a:lnTo>
                  <a:lnTo>
                    <a:pt x="54721" y="1087"/>
                  </a:lnTo>
                  <a:lnTo>
                    <a:pt x="47004" y="5321"/>
                  </a:lnTo>
                  <a:lnTo>
                    <a:pt x="16560" y="41444"/>
                  </a:lnTo>
                  <a:lnTo>
                    <a:pt x="1776" y="73977"/>
                  </a:lnTo>
                  <a:lnTo>
                    <a:pt x="0" y="96692"/>
                  </a:lnTo>
                  <a:lnTo>
                    <a:pt x="8393" y="139870"/>
                  </a:lnTo>
                  <a:lnTo>
                    <a:pt x="20879" y="157953"/>
                  </a:lnTo>
                  <a:lnTo>
                    <a:pt x="29122" y="166051"/>
                  </a:lnTo>
                  <a:lnTo>
                    <a:pt x="50759" y="175048"/>
                  </a:lnTo>
                  <a:lnTo>
                    <a:pt x="63080" y="177448"/>
                  </a:lnTo>
                  <a:lnTo>
                    <a:pt x="86128" y="173875"/>
                  </a:lnTo>
                  <a:lnTo>
                    <a:pt x="115715" y="158709"/>
                  </a:lnTo>
                  <a:lnTo>
                    <a:pt x="130579" y="144879"/>
                  </a:lnTo>
                  <a:lnTo>
                    <a:pt x="153576" y="97257"/>
                  </a:lnTo>
                  <a:lnTo>
                    <a:pt x="154814" y="76623"/>
                  </a:lnTo>
                  <a:lnTo>
                    <a:pt x="150296" y="56924"/>
                  </a:lnTo>
                  <a:lnTo>
                    <a:pt x="140489" y="40370"/>
                  </a:lnTo>
                  <a:lnTo>
                    <a:pt x="108778" y="137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55679" y="350367"/>
              <a:ext cx="150228" cy="151636"/>
            </a:xfrm>
            <a:custGeom>
              <a:avLst/>
              <a:gdLst/>
              <a:ahLst/>
              <a:cxnLst/>
              <a:rect l="0" t="0" r="0" b="0"/>
              <a:pathLst>
                <a:path w="150228" h="151636">
                  <a:moveTo>
                    <a:pt x="129170" y="18130"/>
                  </a:moveTo>
                  <a:lnTo>
                    <a:pt x="112403" y="6952"/>
                  </a:lnTo>
                  <a:lnTo>
                    <a:pt x="79619" y="0"/>
                  </a:lnTo>
                  <a:lnTo>
                    <a:pt x="45858" y="3529"/>
                  </a:lnTo>
                  <a:lnTo>
                    <a:pt x="27412" y="12031"/>
                  </a:lnTo>
                  <a:lnTo>
                    <a:pt x="19218" y="17573"/>
                  </a:lnTo>
                  <a:lnTo>
                    <a:pt x="6993" y="39329"/>
                  </a:lnTo>
                  <a:lnTo>
                    <a:pt x="0" y="66156"/>
                  </a:lnTo>
                  <a:lnTo>
                    <a:pt x="2640" y="100990"/>
                  </a:lnTo>
                  <a:lnTo>
                    <a:pt x="7814" y="122807"/>
                  </a:lnTo>
                  <a:lnTo>
                    <a:pt x="14341" y="131199"/>
                  </a:lnTo>
                  <a:lnTo>
                    <a:pt x="34071" y="143642"/>
                  </a:lnTo>
                  <a:lnTo>
                    <a:pt x="77076" y="151635"/>
                  </a:lnTo>
                  <a:lnTo>
                    <a:pt x="137359" y="146224"/>
                  </a:lnTo>
                  <a:lnTo>
                    <a:pt x="150227" y="1444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03516" y="354056"/>
              <a:ext cx="176132" cy="122661"/>
            </a:xfrm>
            <a:custGeom>
              <a:avLst/>
              <a:gdLst/>
              <a:ahLst/>
              <a:cxnLst/>
              <a:rect l="0" t="0" r="0" b="0"/>
              <a:pathLst>
                <a:path w="176132" h="122661">
                  <a:moveTo>
                    <a:pt x="112960" y="24969"/>
                  </a:moveTo>
                  <a:lnTo>
                    <a:pt x="94979" y="9328"/>
                  </a:lnTo>
                  <a:lnTo>
                    <a:pt x="78063" y="1250"/>
                  </a:lnTo>
                  <a:lnTo>
                    <a:pt x="58846" y="0"/>
                  </a:lnTo>
                  <a:lnTo>
                    <a:pt x="39776" y="4513"/>
                  </a:lnTo>
                  <a:lnTo>
                    <a:pt x="23502" y="14318"/>
                  </a:lnTo>
                  <a:lnTo>
                    <a:pt x="11590" y="29594"/>
                  </a:lnTo>
                  <a:lnTo>
                    <a:pt x="3566" y="49252"/>
                  </a:lnTo>
                  <a:lnTo>
                    <a:pt x="0" y="73586"/>
                  </a:lnTo>
                  <a:lnTo>
                    <a:pt x="4654" y="93760"/>
                  </a:lnTo>
                  <a:lnTo>
                    <a:pt x="9171" y="102415"/>
                  </a:lnTo>
                  <a:lnTo>
                    <a:pt x="23548" y="115152"/>
                  </a:lnTo>
                  <a:lnTo>
                    <a:pt x="32295" y="120186"/>
                  </a:lnTo>
                  <a:lnTo>
                    <a:pt x="51372" y="122660"/>
                  </a:lnTo>
                  <a:lnTo>
                    <a:pt x="61373" y="121682"/>
                  </a:lnTo>
                  <a:lnTo>
                    <a:pt x="69210" y="117520"/>
                  </a:lnTo>
                  <a:lnTo>
                    <a:pt x="81038" y="103538"/>
                  </a:lnTo>
                  <a:lnTo>
                    <a:pt x="94273" y="75935"/>
                  </a:lnTo>
                  <a:lnTo>
                    <a:pt x="99332" y="71815"/>
                  </a:lnTo>
                  <a:lnTo>
                    <a:pt x="105045" y="71407"/>
                  </a:lnTo>
                  <a:lnTo>
                    <a:pt x="111193" y="73476"/>
                  </a:lnTo>
                  <a:lnTo>
                    <a:pt x="139041" y="97332"/>
                  </a:lnTo>
                  <a:lnTo>
                    <a:pt x="176131" y="98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21761" y="147398"/>
              <a:ext cx="258865" cy="347442"/>
            </a:xfrm>
            <a:custGeom>
              <a:avLst/>
              <a:gdLst/>
              <a:ahLst/>
              <a:cxnLst/>
              <a:rect l="0" t="0" r="0" b="0"/>
              <a:pathLst>
                <a:path w="258865" h="347442">
                  <a:moveTo>
                    <a:pt x="0" y="0"/>
                  </a:moveTo>
                  <a:lnTo>
                    <a:pt x="14655" y="58617"/>
                  </a:lnTo>
                  <a:lnTo>
                    <a:pt x="28198" y="113961"/>
                  </a:lnTo>
                  <a:lnTo>
                    <a:pt x="42138" y="176886"/>
                  </a:lnTo>
                  <a:lnTo>
                    <a:pt x="56157" y="234722"/>
                  </a:lnTo>
                  <a:lnTo>
                    <a:pt x="73701" y="296939"/>
                  </a:lnTo>
                  <a:lnTo>
                    <a:pt x="77210" y="310263"/>
                  </a:lnTo>
                  <a:lnTo>
                    <a:pt x="79550" y="314467"/>
                  </a:lnTo>
                  <a:lnTo>
                    <a:pt x="81109" y="312590"/>
                  </a:lnTo>
                  <a:lnTo>
                    <a:pt x="83955" y="250549"/>
                  </a:lnTo>
                  <a:lnTo>
                    <a:pt x="84046" y="237223"/>
                  </a:lnTo>
                  <a:lnTo>
                    <a:pt x="87616" y="225999"/>
                  </a:lnTo>
                  <a:lnTo>
                    <a:pt x="100942" y="207289"/>
                  </a:lnTo>
                  <a:lnTo>
                    <a:pt x="110578" y="202534"/>
                  </a:lnTo>
                  <a:lnTo>
                    <a:pt x="133764" y="200369"/>
                  </a:lnTo>
                  <a:lnTo>
                    <a:pt x="167536" y="205728"/>
                  </a:lnTo>
                  <a:lnTo>
                    <a:pt x="199769" y="220314"/>
                  </a:lnTo>
                  <a:lnTo>
                    <a:pt x="248535" y="269008"/>
                  </a:lnTo>
                  <a:lnTo>
                    <a:pt x="256689" y="289965"/>
                  </a:lnTo>
                  <a:lnTo>
                    <a:pt x="258864" y="302105"/>
                  </a:lnTo>
                  <a:lnTo>
                    <a:pt x="256804" y="311367"/>
                  </a:lnTo>
                  <a:lnTo>
                    <a:pt x="251921" y="318713"/>
                  </a:lnTo>
                  <a:lnTo>
                    <a:pt x="237137" y="329993"/>
                  </a:lnTo>
                  <a:lnTo>
                    <a:pt x="218869" y="338907"/>
                  </a:lnTo>
                  <a:lnTo>
                    <a:pt x="162949" y="346317"/>
                  </a:lnTo>
                  <a:lnTo>
                    <a:pt x="136871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94839" y="550776"/>
              <a:ext cx="3211193" cy="49349"/>
            </a:xfrm>
            <a:custGeom>
              <a:avLst/>
              <a:gdLst/>
              <a:ahLst/>
              <a:cxnLst/>
              <a:rect l="0" t="0" r="0" b="0"/>
              <a:pathLst>
                <a:path w="3211193" h="49349">
                  <a:moveTo>
                    <a:pt x="3211192" y="17762"/>
                  </a:moveTo>
                  <a:lnTo>
                    <a:pt x="3152575" y="8697"/>
                  </a:lnTo>
                  <a:lnTo>
                    <a:pt x="3097231" y="7523"/>
                  </a:lnTo>
                  <a:lnTo>
                    <a:pt x="3034306" y="7291"/>
                  </a:lnTo>
                  <a:lnTo>
                    <a:pt x="2970881" y="7245"/>
                  </a:lnTo>
                  <a:lnTo>
                    <a:pt x="2910432" y="0"/>
                  </a:lnTo>
                  <a:lnTo>
                    <a:pt x="2856551" y="476"/>
                  </a:lnTo>
                  <a:lnTo>
                    <a:pt x="2806177" y="5899"/>
                  </a:lnTo>
                  <a:lnTo>
                    <a:pt x="2742761" y="6970"/>
                  </a:lnTo>
                  <a:lnTo>
                    <a:pt x="2680148" y="10301"/>
                  </a:lnTo>
                  <a:lnTo>
                    <a:pt x="2627702" y="16289"/>
                  </a:lnTo>
                  <a:lnTo>
                    <a:pt x="2580641" y="17326"/>
                  </a:lnTo>
                  <a:lnTo>
                    <a:pt x="2529653" y="17633"/>
                  </a:lnTo>
                  <a:lnTo>
                    <a:pt x="2477500" y="23313"/>
                  </a:lnTo>
                  <a:lnTo>
                    <a:pt x="2419414" y="26816"/>
                  </a:lnTo>
                  <a:lnTo>
                    <a:pt x="2363338" y="27854"/>
                  </a:lnTo>
                  <a:lnTo>
                    <a:pt x="2309679" y="28161"/>
                  </a:lnTo>
                  <a:lnTo>
                    <a:pt x="2256735" y="28252"/>
                  </a:lnTo>
                  <a:lnTo>
                    <a:pt x="2200914" y="35519"/>
                  </a:lnTo>
                  <a:lnTo>
                    <a:pt x="2152889" y="37841"/>
                  </a:lnTo>
                  <a:lnTo>
                    <a:pt x="2100444" y="38530"/>
                  </a:lnTo>
                  <a:lnTo>
                    <a:pt x="2042141" y="38734"/>
                  </a:lnTo>
                  <a:lnTo>
                    <a:pt x="1987301" y="38794"/>
                  </a:lnTo>
                  <a:lnTo>
                    <a:pt x="1934008" y="39982"/>
                  </a:lnTo>
                  <a:lnTo>
                    <a:pt x="1880003" y="46053"/>
                  </a:lnTo>
                  <a:lnTo>
                    <a:pt x="1820068" y="48372"/>
                  </a:lnTo>
                  <a:lnTo>
                    <a:pt x="1759025" y="49059"/>
                  </a:lnTo>
                  <a:lnTo>
                    <a:pt x="1702204" y="49262"/>
                  </a:lnTo>
                  <a:lnTo>
                    <a:pt x="1641434" y="49322"/>
                  </a:lnTo>
                  <a:lnTo>
                    <a:pt x="1578975" y="49340"/>
                  </a:lnTo>
                  <a:lnTo>
                    <a:pt x="1516015" y="49346"/>
                  </a:lnTo>
                  <a:lnTo>
                    <a:pt x="1452906" y="49347"/>
                  </a:lnTo>
                  <a:lnTo>
                    <a:pt x="1389754" y="49348"/>
                  </a:lnTo>
                  <a:lnTo>
                    <a:pt x="1326588" y="49348"/>
                  </a:lnTo>
                  <a:lnTo>
                    <a:pt x="1264589" y="49348"/>
                  </a:lnTo>
                  <a:lnTo>
                    <a:pt x="1210993" y="48178"/>
                  </a:lnTo>
                  <a:lnTo>
                    <a:pt x="1157138" y="41015"/>
                  </a:lnTo>
                  <a:lnTo>
                    <a:pt x="1109486" y="39470"/>
                  </a:lnTo>
                  <a:lnTo>
                    <a:pt x="1050913" y="39012"/>
                  </a:lnTo>
                  <a:lnTo>
                    <a:pt x="989105" y="38876"/>
                  </a:lnTo>
                  <a:lnTo>
                    <a:pt x="926338" y="38836"/>
                  </a:lnTo>
                  <a:lnTo>
                    <a:pt x="863286" y="38824"/>
                  </a:lnTo>
                  <a:lnTo>
                    <a:pt x="820030" y="38822"/>
                  </a:lnTo>
                  <a:lnTo>
                    <a:pt x="773510" y="38820"/>
                  </a:lnTo>
                  <a:lnTo>
                    <a:pt x="728657" y="38820"/>
                  </a:lnTo>
                  <a:lnTo>
                    <a:pt x="685326" y="38820"/>
                  </a:lnTo>
                  <a:lnTo>
                    <a:pt x="642671" y="38819"/>
                  </a:lnTo>
                  <a:lnTo>
                    <a:pt x="597197" y="38819"/>
                  </a:lnTo>
                  <a:lnTo>
                    <a:pt x="538036" y="35700"/>
                  </a:lnTo>
                  <a:lnTo>
                    <a:pt x="485801" y="30486"/>
                  </a:lnTo>
                  <a:lnTo>
                    <a:pt x="427821" y="28941"/>
                  </a:lnTo>
                  <a:lnTo>
                    <a:pt x="366308" y="28419"/>
                  </a:lnTo>
                  <a:lnTo>
                    <a:pt x="306497" y="28329"/>
                  </a:lnTo>
                  <a:lnTo>
                    <a:pt x="259270" y="22713"/>
                  </a:lnTo>
                  <a:lnTo>
                    <a:pt x="200693" y="19229"/>
                  </a:lnTo>
                  <a:lnTo>
                    <a:pt x="155097" y="18414"/>
                  </a:lnTo>
                  <a:lnTo>
                    <a:pt x="95868" y="21075"/>
                  </a:lnTo>
                  <a:lnTo>
                    <a:pt x="33235" y="26866"/>
                  </a:lnTo>
                  <a:lnTo>
                    <a:pt x="0" y="282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63212" y="840037"/>
            <a:ext cx="2368913" cy="416688"/>
            <a:chOff x="263212" y="840037"/>
            <a:chExt cx="2368913" cy="416688"/>
          </a:xfrm>
        </p:grpSpPr>
        <p:sp>
          <p:nvSpPr>
            <p:cNvPr id="18" name="Freeform 17"/>
            <p:cNvSpPr/>
            <p:nvPr/>
          </p:nvSpPr>
          <p:spPr>
            <a:xfrm>
              <a:off x="263212" y="1026203"/>
              <a:ext cx="147400" cy="5590"/>
            </a:xfrm>
            <a:custGeom>
              <a:avLst/>
              <a:gdLst/>
              <a:ahLst/>
              <a:cxnLst/>
              <a:rect l="0" t="0" r="0" b="0"/>
              <a:pathLst>
                <a:path w="147400" h="5590">
                  <a:moveTo>
                    <a:pt x="147399" y="5589"/>
                  </a:moveTo>
                  <a:lnTo>
                    <a:pt x="98468" y="5589"/>
                  </a:lnTo>
                  <a:lnTo>
                    <a:pt x="44927" y="0"/>
                  </a:lnTo>
                  <a:lnTo>
                    <a:pt x="25427" y="376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0224" y="840037"/>
              <a:ext cx="189690" cy="370611"/>
            </a:xfrm>
            <a:custGeom>
              <a:avLst/>
              <a:gdLst/>
              <a:ahLst/>
              <a:cxnLst/>
              <a:rect l="0" t="0" r="0" b="0"/>
              <a:pathLst>
                <a:path w="189690" h="370611">
                  <a:moveTo>
                    <a:pt x="6729" y="54885"/>
                  </a:moveTo>
                  <a:lnTo>
                    <a:pt x="6729" y="103816"/>
                  </a:lnTo>
                  <a:lnTo>
                    <a:pt x="6729" y="162946"/>
                  </a:lnTo>
                  <a:lnTo>
                    <a:pt x="6729" y="219686"/>
                  </a:lnTo>
                  <a:lnTo>
                    <a:pt x="6729" y="275955"/>
                  </a:lnTo>
                  <a:lnTo>
                    <a:pt x="13965" y="338934"/>
                  </a:lnTo>
                  <a:lnTo>
                    <a:pt x="15112" y="370544"/>
                  </a:lnTo>
                  <a:lnTo>
                    <a:pt x="13487" y="370610"/>
                  </a:lnTo>
                  <a:lnTo>
                    <a:pt x="11235" y="367143"/>
                  </a:lnTo>
                  <a:lnTo>
                    <a:pt x="1535" y="307792"/>
                  </a:lnTo>
                  <a:lnTo>
                    <a:pt x="2117" y="251836"/>
                  </a:lnTo>
                  <a:lnTo>
                    <a:pt x="0" y="226647"/>
                  </a:lnTo>
                  <a:lnTo>
                    <a:pt x="5612" y="165544"/>
                  </a:lnTo>
                  <a:lnTo>
                    <a:pt x="1368" y="108235"/>
                  </a:lnTo>
                  <a:lnTo>
                    <a:pt x="14428" y="47742"/>
                  </a:lnTo>
                  <a:lnTo>
                    <a:pt x="21069" y="24804"/>
                  </a:lnTo>
                  <a:lnTo>
                    <a:pt x="26818" y="16114"/>
                  </a:lnTo>
                  <a:lnTo>
                    <a:pt x="42563" y="3338"/>
                  </a:lnTo>
                  <a:lnTo>
                    <a:pt x="61260" y="0"/>
                  </a:lnTo>
                  <a:lnTo>
                    <a:pt x="107448" y="7389"/>
                  </a:lnTo>
                  <a:lnTo>
                    <a:pt x="136657" y="22354"/>
                  </a:lnTo>
                  <a:lnTo>
                    <a:pt x="160130" y="47196"/>
                  </a:lnTo>
                  <a:lnTo>
                    <a:pt x="188517" y="107777"/>
                  </a:lnTo>
                  <a:lnTo>
                    <a:pt x="189689" y="128695"/>
                  </a:lnTo>
                  <a:lnTo>
                    <a:pt x="185141" y="148521"/>
                  </a:lnTo>
                  <a:lnTo>
                    <a:pt x="163157" y="180312"/>
                  </a:lnTo>
                  <a:lnTo>
                    <a:pt x="136284" y="209122"/>
                  </a:lnTo>
                  <a:lnTo>
                    <a:pt x="116172" y="217021"/>
                  </a:lnTo>
                  <a:lnTo>
                    <a:pt x="81660" y="221468"/>
                  </a:lnTo>
                  <a:lnTo>
                    <a:pt x="48843" y="2233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89637" y="842279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21057" y="0"/>
                  </a:moveTo>
                  <a:lnTo>
                    <a:pt x="17937" y="54145"/>
                  </a:lnTo>
                  <a:lnTo>
                    <a:pt x="11992" y="114681"/>
                  </a:lnTo>
                  <a:lnTo>
                    <a:pt x="9648" y="175728"/>
                  </a:lnTo>
                  <a:lnTo>
                    <a:pt x="3378" y="224553"/>
                  </a:lnTo>
                  <a:lnTo>
                    <a:pt x="667" y="283566"/>
                  </a:lnTo>
                  <a:lnTo>
                    <a:pt x="132" y="340283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917409" y="1037869"/>
              <a:ext cx="209141" cy="173945"/>
            </a:xfrm>
            <a:custGeom>
              <a:avLst/>
              <a:gdLst/>
              <a:ahLst/>
              <a:cxnLst/>
              <a:rect l="0" t="0" r="0" b="0"/>
              <a:pathLst>
                <a:path w="209141" h="173945">
                  <a:moveTo>
                    <a:pt x="114383" y="88680"/>
                  </a:moveTo>
                  <a:lnTo>
                    <a:pt x="119973" y="71912"/>
                  </a:lnTo>
                  <a:lnTo>
                    <a:pt x="119597" y="54321"/>
                  </a:lnTo>
                  <a:lnTo>
                    <a:pt x="114361" y="34805"/>
                  </a:lnTo>
                  <a:lnTo>
                    <a:pt x="104235" y="14433"/>
                  </a:lnTo>
                  <a:lnTo>
                    <a:pt x="95919" y="7596"/>
                  </a:lnTo>
                  <a:lnTo>
                    <a:pt x="74202" y="0"/>
                  </a:lnTo>
                  <a:lnTo>
                    <a:pt x="52071" y="2863"/>
                  </a:lnTo>
                  <a:lnTo>
                    <a:pt x="31707" y="13104"/>
                  </a:lnTo>
                  <a:lnTo>
                    <a:pt x="14857" y="29354"/>
                  </a:lnTo>
                  <a:lnTo>
                    <a:pt x="5809" y="51395"/>
                  </a:lnTo>
                  <a:lnTo>
                    <a:pt x="0" y="103672"/>
                  </a:lnTo>
                  <a:lnTo>
                    <a:pt x="4583" y="145114"/>
                  </a:lnTo>
                  <a:lnTo>
                    <a:pt x="9597" y="155549"/>
                  </a:lnTo>
                  <a:lnTo>
                    <a:pt x="24528" y="170262"/>
                  </a:lnTo>
                  <a:lnTo>
                    <a:pt x="33423" y="173484"/>
                  </a:lnTo>
                  <a:lnTo>
                    <a:pt x="52665" y="173944"/>
                  </a:lnTo>
                  <a:lnTo>
                    <a:pt x="83228" y="162036"/>
                  </a:lnTo>
                  <a:lnTo>
                    <a:pt x="108922" y="138101"/>
                  </a:lnTo>
                  <a:lnTo>
                    <a:pt x="125763" y="108782"/>
                  </a:lnTo>
                  <a:lnTo>
                    <a:pt x="128020" y="88256"/>
                  </a:lnTo>
                  <a:lnTo>
                    <a:pt x="126984" y="77869"/>
                  </a:lnTo>
                  <a:lnTo>
                    <a:pt x="127463" y="74453"/>
                  </a:lnTo>
                  <a:lnTo>
                    <a:pt x="128952" y="75686"/>
                  </a:lnTo>
                  <a:lnTo>
                    <a:pt x="155304" y="135358"/>
                  </a:lnTo>
                  <a:lnTo>
                    <a:pt x="171175" y="147640"/>
                  </a:lnTo>
                  <a:lnTo>
                    <a:pt x="209140" y="1729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183119" y="1035587"/>
              <a:ext cx="143472" cy="160518"/>
            </a:xfrm>
            <a:custGeom>
              <a:avLst/>
              <a:gdLst/>
              <a:ahLst/>
              <a:cxnLst/>
              <a:rect l="0" t="0" r="0" b="0"/>
              <a:pathLst>
                <a:path w="143472" h="160518">
                  <a:moveTo>
                    <a:pt x="143471" y="38319"/>
                  </a:moveTo>
                  <a:lnTo>
                    <a:pt x="114163" y="9011"/>
                  </a:lnTo>
                  <a:lnTo>
                    <a:pt x="94570" y="1897"/>
                  </a:lnTo>
                  <a:lnTo>
                    <a:pt x="82795" y="0"/>
                  </a:lnTo>
                  <a:lnTo>
                    <a:pt x="60352" y="4131"/>
                  </a:lnTo>
                  <a:lnTo>
                    <a:pt x="49454" y="8508"/>
                  </a:lnTo>
                  <a:lnTo>
                    <a:pt x="34225" y="22730"/>
                  </a:lnTo>
                  <a:lnTo>
                    <a:pt x="4909" y="71795"/>
                  </a:lnTo>
                  <a:lnTo>
                    <a:pt x="0" y="96871"/>
                  </a:lnTo>
                  <a:lnTo>
                    <a:pt x="4057" y="117375"/>
                  </a:lnTo>
                  <a:lnTo>
                    <a:pt x="19495" y="142072"/>
                  </a:lnTo>
                  <a:lnTo>
                    <a:pt x="25726" y="149601"/>
                  </a:lnTo>
                  <a:lnTo>
                    <a:pt x="45126" y="157968"/>
                  </a:lnTo>
                  <a:lnTo>
                    <a:pt x="68177" y="160517"/>
                  </a:lnTo>
                  <a:lnTo>
                    <a:pt x="122414" y="1541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361195" y="1063243"/>
              <a:ext cx="133616" cy="129397"/>
            </a:xfrm>
            <a:custGeom>
              <a:avLst/>
              <a:gdLst/>
              <a:ahLst/>
              <a:cxnLst/>
              <a:rect l="0" t="0" r="0" b="0"/>
              <a:pathLst>
                <a:path w="133616" h="129397">
                  <a:moveTo>
                    <a:pt x="39095" y="63306"/>
                  </a:moveTo>
                  <a:lnTo>
                    <a:pt x="97711" y="63306"/>
                  </a:lnTo>
                  <a:lnTo>
                    <a:pt x="118179" y="57067"/>
                  </a:lnTo>
                  <a:lnTo>
                    <a:pt x="126913" y="52127"/>
                  </a:lnTo>
                  <a:lnTo>
                    <a:pt x="131565" y="45325"/>
                  </a:lnTo>
                  <a:lnTo>
                    <a:pt x="133615" y="28408"/>
                  </a:lnTo>
                  <a:lnTo>
                    <a:pt x="127507" y="12311"/>
                  </a:lnTo>
                  <a:lnTo>
                    <a:pt x="122603" y="4743"/>
                  </a:lnTo>
                  <a:lnTo>
                    <a:pt x="114654" y="867"/>
                  </a:lnTo>
                  <a:lnTo>
                    <a:pt x="55038" y="0"/>
                  </a:lnTo>
                  <a:lnTo>
                    <a:pt x="43875" y="3555"/>
                  </a:lnTo>
                  <a:lnTo>
                    <a:pt x="25231" y="16863"/>
                  </a:lnTo>
                  <a:lnTo>
                    <a:pt x="7171" y="44086"/>
                  </a:lnTo>
                  <a:lnTo>
                    <a:pt x="0" y="79968"/>
                  </a:lnTo>
                  <a:lnTo>
                    <a:pt x="4562" y="100347"/>
                  </a:lnTo>
                  <a:lnTo>
                    <a:pt x="9054" y="109057"/>
                  </a:lnTo>
                  <a:lnTo>
                    <a:pt x="23404" y="121854"/>
                  </a:lnTo>
                  <a:lnTo>
                    <a:pt x="32143" y="126904"/>
                  </a:lnTo>
                  <a:lnTo>
                    <a:pt x="51213" y="129396"/>
                  </a:lnTo>
                  <a:lnTo>
                    <a:pt x="91737" y="1264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768787" y="884393"/>
              <a:ext cx="157929" cy="318560"/>
            </a:xfrm>
            <a:custGeom>
              <a:avLst/>
              <a:gdLst/>
              <a:ahLst/>
              <a:cxnLst/>
              <a:rect l="0" t="0" r="0" b="0"/>
              <a:pathLst>
                <a:path w="157929" h="318560">
                  <a:moveTo>
                    <a:pt x="0" y="63171"/>
                  </a:moveTo>
                  <a:lnTo>
                    <a:pt x="3120" y="120435"/>
                  </a:lnTo>
                  <a:lnTo>
                    <a:pt x="11453" y="169826"/>
                  </a:lnTo>
                  <a:lnTo>
                    <a:pt x="21331" y="221505"/>
                  </a:lnTo>
                  <a:lnTo>
                    <a:pt x="35149" y="280191"/>
                  </a:lnTo>
                  <a:lnTo>
                    <a:pt x="45640" y="314647"/>
                  </a:lnTo>
                  <a:lnTo>
                    <a:pt x="50314" y="318559"/>
                  </a:lnTo>
                  <a:lnTo>
                    <a:pt x="55769" y="317658"/>
                  </a:lnTo>
                  <a:lnTo>
                    <a:pt x="61746" y="313547"/>
                  </a:lnTo>
                  <a:lnTo>
                    <a:pt x="71507" y="299622"/>
                  </a:lnTo>
                  <a:lnTo>
                    <a:pt x="87304" y="262086"/>
                  </a:lnTo>
                  <a:lnTo>
                    <a:pt x="94454" y="211301"/>
                  </a:lnTo>
                  <a:lnTo>
                    <a:pt x="109038" y="149277"/>
                  </a:lnTo>
                  <a:lnTo>
                    <a:pt x="134103" y="97207"/>
                  </a:lnTo>
                  <a:lnTo>
                    <a:pt x="152008" y="45891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941722" y="1073823"/>
              <a:ext cx="174506" cy="158320"/>
            </a:xfrm>
            <a:custGeom>
              <a:avLst/>
              <a:gdLst/>
              <a:ahLst/>
              <a:cxnLst/>
              <a:rect l="0" t="0" r="0" b="0"/>
              <a:pathLst>
                <a:path w="174506" h="158320">
                  <a:moveTo>
                    <a:pt x="100806" y="115897"/>
                  </a:moveTo>
                  <a:lnTo>
                    <a:pt x="109139" y="78419"/>
                  </a:lnTo>
                  <a:lnTo>
                    <a:pt x="107565" y="43571"/>
                  </a:lnTo>
                  <a:lnTo>
                    <a:pt x="101470" y="22921"/>
                  </a:lnTo>
                  <a:lnTo>
                    <a:pt x="90963" y="5944"/>
                  </a:lnTo>
                  <a:lnTo>
                    <a:pt x="81376" y="1651"/>
                  </a:lnTo>
                  <a:lnTo>
                    <a:pt x="55126" y="0"/>
                  </a:lnTo>
                  <a:lnTo>
                    <a:pt x="43446" y="3537"/>
                  </a:lnTo>
                  <a:lnTo>
                    <a:pt x="24230" y="16826"/>
                  </a:lnTo>
                  <a:lnTo>
                    <a:pt x="11010" y="40670"/>
                  </a:lnTo>
                  <a:lnTo>
                    <a:pt x="110" y="83859"/>
                  </a:lnTo>
                  <a:lnTo>
                    <a:pt x="0" y="123172"/>
                  </a:lnTo>
                  <a:lnTo>
                    <a:pt x="2017" y="134785"/>
                  </a:lnTo>
                  <a:lnTo>
                    <a:pt x="6871" y="143696"/>
                  </a:lnTo>
                  <a:lnTo>
                    <a:pt x="21622" y="156718"/>
                  </a:lnTo>
                  <a:lnTo>
                    <a:pt x="29300" y="158319"/>
                  </a:lnTo>
                  <a:lnTo>
                    <a:pt x="36758" y="157046"/>
                  </a:lnTo>
                  <a:lnTo>
                    <a:pt x="44069" y="153858"/>
                  </a:lnTo>
                  <a:lnTo>
                    <a:pt x="65538" y="132604"/>
                  </a:lnTo>
                  <a:lnTo>
                    <a:pt x="94536" y="70019"/>
                  </a:lnTo>
                  <a:lnTo>
                    <a:pt x="92950" y="75619"/>
                  </a:lnTo>
                  <a:lnTo>
                    <a:pt x="96659" y="98503"/>
                  </a:lnTo>
                  <a:lnTo>
                    <a:pt x="108321" y="114406"/>
                  </a:lnTo>
                  <a:lnTo>
                    <a:pt x="116345" y="121922"/>
                  </a:lnTo>
                  <a:lnTo>
                    <a:pt x="126373" y="125762"/>
                  </a:lnTo>
                  <a:lnTo>
                    <a:pt x="174505" y="1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147813" y="884393"/>
              <a:ext cx="10530" cy="326385"/>
            </a:xfrm>
            <a:custGeom>
              <a:avLst/>
              <a:gdLst/>
              <a:ahLst/>
              <a:cxnLst/>
              <a:rect l="0" t="0" r="0" b="0"/>
              <a:pathLst>
                <a:path w="10530" h="326385">
                  <a:moveTo>
                    <a:pt x="10529" y="0"/>
                  </a:moveTo>
                  <a:lnTo>
                    <a:pt x="2195" y="48931"/>
                  </a:lnTo>
                  <a:lnTo>
                    <a:pt x="6023" y="108062"/>
                  </a:lnTo>
                  <a:lnTo>
                    <a:pt x="9194" y="156281"/>
                  </a:lnTo>
                  <a:lnTo>
                    <a:pt x="10265" y="217740"/>
                  </a:lnTo>
                  <a:lnTo>
                    <a:pt x="7357" y="278754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207071" y="1073906"/>
              <a:ext cx="151313" cy="170909"/>
            </a:xfrm>
            <a:custGeom>
              <a:avLst/>
              <a:gdLst/>
              <a:ahLst/>
              <a:cxnLst/>
              <a:rect l="0" t="0" r="0" b="0"/>
              <a:pathLst>
                <a:path w="151313" h="170909">
                  <a:moveTo>
                    <a:pt x="24970" y="21057"/>
                  </a:moveTo>
                  <a:lnTo>
                    <a:pt x="9329" y="39038"/>
                  </a:lnTo>
                  <a:lnTo>
                    <a:pt x="1251" y="55955"/>
                  </a:lnTo>
                  <a:lnTo>
                    <a:pt x="0" y="75172"/>
                  </a:lnTo>
                  <a:lnTo>
                    <a:pt x="15022" y="137000"/>
                  </a:lnTo>
                  <a:lnTo>
                    <a:pt x="18338" y="147485"/>
                  </a:lnTo>
                  <a:lnTo>
                    <a:pt x="24058" y="155645"/>
                  </a:lnTo>
                  <a:lnTo>
                    <a:pt x="39773" y="167832"/>
                  </a:lnTo>
                  <a:lnTo>
                    <a:pt x="58455" y="170908"/>
                  </a:lnTo>
                  <a:lnTo>
                    <a:pt x="68350" y="170091"/>
                  </a:lnTo>
                  <a:lnTo>
                    <a:pt x="85584" y="162944"/>
                  </a:lnTo>
                  <a:lnTo>
                    <a:pt x="115712" y="139291"/>
                  </a:lnTo>
                  <a:lnTo>
                    <a:pt x="131535" y="107822"/>
                  </a:lnTo>
                  <a:lnTo>
                    <a:pt x="147899" y="49857"/>
                  </a:lnTo>
                  <a:lnTo>
                    <a:pt x="15131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435870" y="1031554"/>
              <a:ext cx="196255" cy="225171"/>
            </a:xfrm>
            <a:custGeom>
              <a:avLst/>
              <a:gdLst/>
              <a:ahLst/>
              <a:cxnLst/>
              <a:rect l="0" t="0" r="0" b="0"/>
              <a:pathLst>
                <a:path w="196255" h="225171">
                  <a:moveTo>
                    <a:pt x="17269" y="105523"/>
                  </a:moveTo>
                  <a:lnTo>
                    <a:pt x="75886" y="105523"/>
                  </a:lnTo>
                  <a:lnTo>
                    <a:pt x="110677" y="99934"/>
                  </a:lnTo>
                  <a:lnTo>
                    <a:pt x="137622" y="85280"/>
                  </a:lnTo>
                  <a:lnTo>
                    <a:pt x="149918" y="69620"/>
                  </a:lnTo>
                  <a:lnTo>
                    <a:pt x="154835" y="60531"/>
                  </a:lnTo>
                  <a:lnTo>
                    <a:pt x="157179" y="41073"/>
                  </a:lnTo>
                  <a:lnTo>
                    <a:pt x="156166" y="30971"/>
                  </a:lnTo>
                  <a:lnTo>
                    <a:pt x="145682" y="13507"/>
                  </a:lnTo>
                  <a:lnTo>
                    <a:pt x="137973" y="5575"/>
                  </a:lnTo>
                  <a:lnTo>
                    <a:pt x="128154" y="1456"/>
                  </a:lnTo>
                  <a:lnTo>
                    <a:pt x="104766" y="0"/>
                  </a:lnTo>
                  <a:lnTo>
                    <a:pt x="70880" y="11346"/>
                  </a:lnTo>
                  <a:lnTo>
                    <a:pt x="44203" y="29526"/>
                  </a:lnTo>
                  <a:lnTo>
                    <a:pt x="8995" y="85189"/>
                  </a:lnTo>
                  <a:lnTo>
                    <a:pt x="0" y="121855"/>
                  </a:lnTo>
                  <a:lnTo>
                    <a:pt x="2924" y="156766"/>
                  </a:lnTo>
                  <a:lnTo>
                    <a:pt x="16788" y="189336"/>
                  </a:lnTo>
                  <a:lnTo>
                    <a:pt x="32263" y="204385"/>
                  </a:lnTo>
                  <a:lnTo>
                    <a:pt x="63826" y="219433"/>
                  </a:lnTo>
                  <a:lnTo>
                    <a:pt x="89434" y="225170"/>
                  </a:lnTo>
                  <a:lnTo>
                    <a:pt x="116413" y="223820"/>
                  </a:lnTo>
                  <a:lnTo>
                    <a:pt x="171269" y="204997"/>
                  </a:lnTo>
                  <a:lnTo>
                    <a:pt x="196254" y="2002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15854" y="1621388"/>
            <a:ext cx="3832375" cy="560122"/>
            <a:chOff x="315854" y="1621388"/>
            <a:chExt cx="3832375" cy="560122"/>
          </a:xfrm>
        </p:grpSpPr>
        <p:sp>
          <p:nvSpPr>
            <p:cNvPr id="30" name="Freeform 29"/>
            <p:cNvSpPr/>
            <p:nvPr/>
          </p:nvSpPr>
          <p:spPr>
            <a:xfrm>
              <a:off x="315854" y="1863544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61939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26136" y="1716145"/>
              <a:ext cx="226673" cy="397285"/>
            </a:xfrm>
            <a:custGeom>
              <a:avLst/>
              <a:gdLst/>
              <a:ahLst/>
              <a:cxnLst/>
              <a:rect l="0" t="0" r="0" b="0"/>
              <a:pathLst>
                <a:path w="226673" h="397285">
                  <a:moveTo>
                    <a:pt x="37159" y="0"/>
                  </a:moveTo>
                  <a:lnTo>
                    <a:pt x="19201" y="62280"/>
                  </a:lnTo>
                  <a:lnTo>
                    <a:pt x="8612" y="119450"/>
                  </a:lnTo>
                  <a:lnTo>
                    <a:pt x="6474" y="169533"/>
                  </a:lnTo>
                  <a:lnTo>
                    <a:pt x="5840" y="221417"/>
                  </a:lnTo>
                  <a:lnTo>
                    <a:pt x="5652" y="273835"/>
                  </a:lnTo>
                  <a:lnTo>
                    <a:pt x="0" y="332771"/>
                  </a:lnTo>
                  <a:lnTo>
                    <a:pt x="2102" y="367270"/>
                  </a:lnTo>
                  <a:lnTo>
                    <a:pt x="10270" y="385889"/>
                  </a:lnTo>
                  <a:lnTo>
                    <a:pt x="15723" y="394130"/>
                  </a:lnTo>
                  <a:lnTo>
                    <a:pt x="21699" y="397284"/>
                  </a:lnTo>
                  <a:lnTo>
                    <a:pt x="28022" y="397047"/>
                  </a:lnTo>
                  <a:lnTo>
                    <a:pt x="85533" y="375640"/>
                  </a:lnTo>
                  <a:lnTo>
                    <a:pt x="93975" y="369749"/>
                  </a:lnTo>
                  <a:lnTo>
                    <a:pt x="154446" y="356400"/>
                  </a:lnTo>
                  <a:lnTo>
                    <a:pt x="216518" y="339894"/>
                  </a:lnTo>
                  <a:lnTo>
                    <a:pt x="226672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2238" y="1863544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108996" y="0"/>
                  </a:lnTo>
                  <a:lnTo>
                    <a:pt x="4986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3295" y="1663502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94149" y="8333"/>
                  </a:lnTo>
                  <a:lnTo>
                    <a:pt x="142725" y="10095"/>
                  </a:lnTo>
                  <a:lnTo>
                    <a:pt x="93573" y="17679"/>
                  </a:lnTo>
                  <a:lnTo>
                    <a:pt x="36204" y="203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84393" y="1842487"/>
              <a:ext cx="178986" cy="221099"/>
            </a:xfrm>
            <a:custGeom>
              <a:avLst/>
              <a:gdLst/>
              <a:ahLst/>
              <a:cxnLst/>
              <a:rect l="0" t="0" r="0" b="0"/>
              <a:pathLst>
                <a:path w="178986" h="221099">
                  <a:moveTo>
                    <a:pt x="178985" y="0"/>
                  </a:moveTo>
                  <a:lnTo>
                    <a:pt x="121420" y="57565"/>
                  </a:lnTo>
                  <a:lnTo>
                    <a:pt x="71145" y="116245"/>
                  </a:lnTo>
                  <a:lnTo>
                    <a:pt x="35396" y="177852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37036" y="1874072"/>
              <a:ext cx="105286" cy="200043"/>
            </a:xfrm>
            <a:custGeom>
              <a:avLst/>
              <a:gdLst/>
              <a:ahLst/>
              <a:cxnLst/>
              <a:rect l="0" t="0" r="0" b="0"/>
              <a:pathLst>
                <a:path w="105286" h="200043">
                  <a:moveTo>
                    <a:pt x="0" y="0"/>
                  </a:moveTo>
                  <a:lnTo>
                    <a:pt x="14572" y="42692"/>
                  </a:lnTo>
                  <a:lnTo>
                    <a:pt x="46156" y="96003"/>
                  </a:lnTo>
                  <a:lnTo>
                    <a:pt x="80788" y="156474"/>
                  </a:lnTo>
                  <a:lnTo>
                    <a:pt x="105285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139272" y="1837221"/>
              <a:ext cx="162044" cy="344289"/>
            </a:xfrm>
            <a:custGeom>
              <a:avLst/>
              <a:gdLst/>
              <a:ahLst/>
              <a:cxnLst/>
              <a:rect l="0" t="0" r="0" b="0"/>
              <a:pathLst>
                <a:path w="162044" h="344289">
                  <a:moveTo>
                    <a:pt x="8334" y="110551"/>
                  </a:moveTo>
                  <a:lnTo>
                    <a:pt x="0" y="159481"/>
                  </a:lnTo>
                  <a:lnTo>
                    <a:pt x="3828" y="218612"/>
                  </a:lnTo>
                  <a:lnTo>
                    <a:pt x="7444" y="275352"/>
                  </a:lnTo>
                  <a:lnTo>
                    <a:pt x="11277" y="328501"/>
                  </a:lnTo>
                  <a:lnTo>
                    <a:pt x="14321" y="344288"/>
                  </a:lnTo>
                  <a:lnTo>
                    <a:pt x="13495" y="343584"/>
                  </a:lnTo>
                  <a:lnTo>
                    <a:pt x="11775" y="339606"/>
                  </a:lnTo>
                  <a:lnTo>
                    <a:pt x="12112" y="282796"/>
                  </a:lnTo>
                  <a:lnTo>
                    <a:pt x="7910" y="229236"/>
                  </a:lnTo>
                  <a:lnTo>
                    <a:pt x="148" y="173596"/>
                  </a:lnTo>
                  <a:lnTo>
                    <a:pt x="3857" y="117545"/>
                  </a:lnTo>
                  <a:lnTo>
                    <a:pt x="2530" y="55710"/>
                  </a:lnTo>
                  <a:lnTo>
                    <a:pt x="8094" y="31195"/>
                  </a:lnTo>
                  <a:lnTo>
                    <a:pt x="18366" y="12500"/>
                  </a:lnTo>
                  <a:lnTo>
                    <a:pt x="26720" y="6579"/>
                  </a:lnTo>
                  <a:lnTo>
                    <a:pt x="48481" y="0"/>
                  </a:lnTo>
                  <a:lnTo>
                    <a:pt x="70631" y="3315"/>
                  </a:lnTo>
                  <a:lnTo>
                    <a:pt x="99712" y="18336"/>
                  </a:lnTo>
                  <a:lnTo>
                    <a:pt x="123146" y="40724"/>
                  </a:lnTo>
                  <a:lnTo>
                    <a:pt x="156771" y="83938"/>
                  </a:lnTo>
                  <a:lnTo>
                    <a:pt x="162043" y="107301"/>
                  </a:lnTo>
                  <a:lnTo>
                    <a:pt x="158147" y="130163"/>
                  </a:lnTo>
                  <a:lnTo>
                    <a:pt x="153833" y="141173"/>
                  </a:lnTo>
                  <a:lnTo>
                    <a:pt x="146277" y="148513"/>
                  </a:lnTo>
                  <a:lnTo>
                    <a:pt x="125404" y="156669"/>
                  </a:lnTo>
                  <a:lnTo>
                    <a:pt x="68980" y="160734"/>
                  </a:lnTo>
                  <a:lnTo>
                    <a:pt x="29391" y="1526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346853" y="1863544"/>
              <a:ext cx="166619" cy="152622"/>
            </a:xfrm>
            <a:custGeom>
              <a:avLst/>
              <a:gdLst/>
              <a:ahLst/>
              <a:cxnLst/>
              <a:rect l="0" t="0" r="0" b="0"/>
              <a:pathLst>
                <a:path w="166619" h="152622">
                  <a:moveTo>
                    <a:pt x="116608" y="31585"/>
                  </a:moveTo>
                  <a:lnTo>
                    <a:pt x="98627" y="15944"/>
                  </a:lnTo>
                  <a:lnTo>
                    <a:pt x="81710" y="7866"/>
                  </a:lnTo>
                  <a:lnTo>
                    <a:pt x="72286" y="7584"/>
                  </a:lnTo>
                  <a:lnTo>
                    <a:pt x="52455" y="13509"/>
                  </a:lnTo>
                  <a:lnTo>
                    <a:pt x="21560" y="29998"/>
                  </a:lnTo>
                  <a:lnTo>
                    <a:pt x="6904" y="46088"/>
                  </a:lnTo>
                  <a:lnTo>
                    <a:pt x="1358" y="55291"/>
                  </a:lnTo>
                  <a:lnTo>
                    <a:pt x="0" y="66107"/>
                  </a:lnTo>
                  <a:lnTo>
                    <a:pt x="4731" y="90602"/>
                  </a:lnTo>
                  <a:lnTo>
                    <a:pt x="20548" y="119521"/>
                  </a:lnTo>
                  <a:lnTo>
                    <a:pt x="40052" y="142908"/>
                  </a:lnTo>
                  <a:lnTo>
                    <a:pt x="63086" y="151252"/>
                  </a:lnTo>
                  <a:lnTo>
                    <a:pt x="91650" y="152621"/>
                  </a:lnTo>
                  <a:lnTo>
                    <a:pt x="119943" y="145430"/>
                  </a:lnTo>
                  <a:lnTo>
                    <a:pt x="130530" y="137897"/>
                  </a:lnTo>
                  <a:lnTo>
                    <a:pt x="145412" y="117050"/>
                  </a:lnTo>
                  <a:lnTo>
                    <a:pt x="160367" y="84594"/>
                  </a:lnTo>
                  <a:lnTo>
                    <a:pt x="166618" y="47161"/>
                  </a:lnTo>
                  <a:lnTo>
                    <a:pt x="163986" y="36120"/>
                  </a:lnTo>
                  <a:lnTo>
                    <a:pt x="151703" y="17613"/>
                  </a:lnTo>
                  <a:lnTo>
                    <a:pt x="131426" y="7828"/>
                  </a:lnTo>
                  <a:lnTo>
                    <a:pt x="9555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579274" y="1831914"/>
              <a:ext cx="151339" cy="160872"/>
            </a:xfrm>
            <a:custGeom>
              <a:avLst/>
              <a:gdLst/>
              <a:ahLst/>
              <a:cxnLst/>
              <a:rect l="0" t="0" r="0" b="0"/>
              <a:pathLst>
                <a:path w="151339" h="160872">
                  <a:moveTo>
                    <a:pt x="0" y="73744"/>
                  </a:moveTo>
                  <a:lnTo>
                    <a:pt x="8333" y="111222"/>
                  </a:lnTo>
                  <a:lnTo>
                    <a:pt x="16305" y="160871"/>
                  </a:lnTo>
                  <a:lnTo>
                    <a:pt x="15549" y="159904"/>
                  </a:lnTo>
                  <a:lnTo>
                    <a:pt x="5931" y="133137"/>
                  </a:lnTo>
                  <a:lnTo>
                    <a:pt x="5756" y="114179"/>
                  </a:lnTo>
                  <a:lnTo>
                    <a:pt x="11070" y="55758"/>
                  </a:lnTo>
                  <a:lnTo>
                    <a:pt x="15838" y="32995"/>
                  </a:lnTo>
                  <a:lnTo>
                    <a:pt x="28096" y="14299"/>
                  </a:lnTo>
                  <a:lnTo>
                    <a:pt x="36278" y="6038"/>
                  </a:lnTo>
                  <a:lnTo>
                    <a:pt x="45243" y="1700"/>
                  </a:lnTo>
                  <a:lnTo>
                    <a:pt x="64562" y="0"/>
                  </a:lnTo>
                  <a:lnTo>
                    <a:pt x="95169" y="11209"/>
                  </a:lnTo>
                  <a:lnTo>
                    <a:pt x="120875" y="34938"/>
                  </a:lnTo>
                  <a:lnTo>
                    <a:pt x="137720" y="64195"/>
                  </a:lnTo>
                  <a:lnTo>
                    <a:pt x="150120" y="100680"/>
                  </a:lnTo>
                  <a:lnTo>
                    <a:pt x="151338" y="121200"/>
                  </a:lnTo>
                  <a:lnTo>
                    <a:pt x="147399" y="1474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744489" y="1797191"/>
              <a:ext cx="130429" cy="161110"/>
            </a:xfrm>
            <a:custGeom>
              <a:avLst/>
              <a:gdLst/>
              <a:ahLst/>
              <a:cxnLst/>
              <a:rect l="0" t="0" r="0" b="0"/>
              <a:pathLst>
                <a:path w="130429" h="161110">
                  <a:moveTo>
                    <a:pt x="34827" y="108467"/>
                  </a:moveTo>
                  <a:lnTo>
                    <a:pt x="78789" y="88223"/>
                  </a:lnTo>
                  <a:lnTo>
                    <a:pt x="109074" y="69063"/>
                  </a:lnTo>
                  <a:lnTo>
                    <a:pt x="123588" y="52349"/>
                  </a:lnTo>
                  <a:lnTo>
                    <a:pt x="129096" y="42979"/>
                  </a:lnTo>
                  <a:lnTo>
                    <a:pt x="130428" y="34393"/>
                  </a:lnTo>
                  <a:lnTo>
                    <a:pt x="128977" y="26329"/>
                  </a:lnTo>
                  <a:lnTo>
                    <a:pt x="125669" y="18613"/>
                  </a:lnTo>
                  <a:lnTo>
                    <a:pt x="112636" y="6920"/>
                  </a:lnTo>
                  <a:lnTo>
                    <a:pt x="104247" y="2165"/>
                  </a:lnTo>
                  <a:lnTo>
                    <a:pt x="82448" y="0"/>
                  </a:lnTo>
                  <a:lnTo>
                    <a:pt x="59501" y="4107"/>
                  </a:lnTo>
                  <a:lnTo>
                    <a:pt x="33429" y="19574"/>
                  </a:lnTo>
                  <a:lnTo>
                    <a:pt x="18218" y="32304"/>
                  </a:lnTo>
                  <a:lnTo>
                    <a:pt x="2090" y="58214"/>
                  </a:lnTo>
                  <a:lnTo>
                    <a:pt x="0" y="81063"/>
                  </a:lnTo>
                  <a:lnTo>
                    <a:pt x="4140" y="105646"/>
                  </a:lnTo>
                  <a:lnTo>
                    <a:pt x="13779" y="128270"/>
                  </a:lnTo>
                  <a:lnTo>
                    <a:pt x="28982" y="143784"/>
                  </a:lnTo>
                  <a:lnTo>
                    <a:pt x="37949" y="149559"/>
                  </a:lnTo>
                  <a:lnTo>
                    <a:pt x="72927" y="157687"/>
                  </a:lnTo>
                  <a:lnTo>
                    <a:pt x="119055" y="1611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937955" y="1850115"/>
              <a:ext cx="157217" cy="118715"/>
            </a:xfrm>
            <a:custGeom>
              <a:avLst/>
              <a:gdLst/>
              <a:ahLst/>
              <a:cxnLst/>
              <a:rect l="0" t="0" r="0" b="0"/>
              <a:pathLst>
                <a:path w="157217" h="118715">
                  <a:moveTo>
                    <a:pt x="9817" y="34486"/>
                  </a:moveTo>
                  <a:lnTo>
                    <a:pt x="4228" y="51253"/>
                  </a:lnTo>
                  <a:lnTo>
                    <a:pt x="4603" y="68844"/>
                  </a:lnTo>
                  <a:lnTo>
                    <a:pt x="14376" y="108733"/>
                  </a:lnTo>
                  <a:lnTo>
                    <a:pt x="14026" y="113230"/>
                  </a:lnTo>
                  <a:lnTo>
                    <a:pt x="11453" y="113888"/>
                  </a:lnTo>
                  <a:lnTo>
                    <a:pt x="7398" y="111987"/>
                  </a:lnTo>
                  <a:lnTo>
                    <a:pt x="2893" y="97397"/>
                  </a:lnTo>
                  <a:lnTo>
                    <a:pt x="0" y="49902"/>
                  </a:lnTo>
                  <a:lnTo>
                    <a:pt x="5844" y="29249"/>
                  </a:lnTo>
                  <a:lnTo>
                    <a:pt x="10677" y="20466"/>
                  </a:lnTo>
                  <a:lnTo>
                    <a:pt x="25407" y="7588"/>
                  </a:lnTo>
                  <a:lnTo>
                    <a:pt x="34248" y="2516"/>
                  </a:lnTo>
                  <a:lnTo>
                    <a:pt x="53431" y="0"/>
                  </a:lnTo>
                  <a:lnTo>
                    <a:pt x="73654" y="3951"/>
                  </a:lnTo>
                  <a:lnTo>
                    <a:pt x="94341" y="13506"/>
                  </a:lnTo>
                  <a:lnTo>
                    <a:pt x="120129" y="37628"/>
                  </a:lnTo>
                  <a:lnTo>
                    <a:pt x="145501" y="87542"/>
                  </a:lnTo>
                  <a:lnTo>
                    <a:pt x="157216" y="1187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184338" y="1621388"/>
              <a:ext cx="26647" cy="379027"/>
            </a:xfrm>
            <a:custGeom>
              <a:avLst/>
              <a:gdLst/>
              <a:ahLst/>
              <a:cxnLst/>
              <a:rect l="0" t="0" r="0" b="0"/>
              <a:pathLst>
                <a:path w="26647" h="379027">
                  <a:moveTo>
                    <a:pt x="5589" y="0"/>
                  </a:moveTo>
                  <a:lnTo>
                    <a:pt x="0" y="58617"/>
                  </a:lnTo>
                  <a:lnTo>
                    <a:pt x="3272" y="107895"/>
                  </a:lnTo>
                  <a:lnTo>
                    <a:pt x="6072" y="161820"/>
                  </a:lnTo>
                  <a:lnTo>
                    <a:pt x="12621" y="221082"/>
                  </a:lnTo>
                  <a:lnTo>
                    <a:pt x="16251" y="273866"/>
                  </a:lnTo>
                  <a:lnTo>
                    <a:pt x="24246" y="327448"/>
                  </a:lnTo>
                  <a:lnTo>
                    <a:pt x="26646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095171" y="1789844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1953" y="5589"/>
                  </a:lnTo>
                  <a:lnTo>
                    <a:pt x="97779" y="9553"/>
                  </a:lnTo>
                  <a:lnTo>
                    <a:pt x="45137" y="134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359842" y="1863544"/>
              <a:ext cx="9070" cy="115814"/>
            </a:xfrm>
            <a:custGeom>
              <a:avLst/>
              <a:gdLst/>
              <a:ahLst/>
              <a:cxnLst/>
              <a:rect l="0" t="0" r="0" b="0"/>
              <a:pathLst>
                <a:path w="9070" h="115814">
                  <a:moveTo>
                    <a:pt x="9069" y="0"/>
                  </a:moveTo>
                  <a:lnTo>
                    <a:pt x="736" y="37478"/>
                  </a:lnTo>
                  <a:lnTo>
                    <a:pt x="0" y="97872"/>
                  </a:lnTo>
                  <a:lnTo>
                    <a:pt x="1853" y="103852"/>
                  </a:lnTo>
                  <a:lnTo>
                    <a:pt x="9069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379440" y="176878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467985" y="1860281"/>
              <a:ext cx="195726" cy="171720"/>
            </a:xfrm>
            <a:custGeom>
              <a:avLst/>
              <a:gdLst/>
              <a:ahLst/>
              <a:cxnLst/>
              <a:rect l="0" t="0" r="0" b="0"/>
              <a:pathLst>
                <a:path w="195726" h="171720">
                  <a:moveTo>
                    <a:pt x="122025" y="34848"/>
                  </a:moveTo>
                  <a:lnTo>
                    <a:pt x="110847" y="18081"/>
                  </a:lnTo>
                  <a:lnTo>
                    <a:pt x="96000" y="6729"/>
                  </a:lnTo>
                  <a:lnTo>
                    <a:pt x="87128" y="2064"/>
                  </a:lnTo>
                  <a:lnTo>
                    <a:pt x="67910" y="0"/>
                  </a:lnTo>
                  <a:lnTo>
                    <a:pt x="48841" y="4152"/>
                  </a:lnTo>
                  <a:lnTo>
                    <a:pt x="32567" y="13797"/>
                  </a:lnTo>
                  <a:lnTo>
                    <a:pt x="10251" y="43558"/>
                  </a:lnTo>
                  <a:lnTo>
                    <a:pt x="0" y="82013"/>
                  </a:lnTo>
                  <a:lnTo>
                    <a:pt x="2551" y="117453"/>
                  </a:lnTo>
                  <a:lnTo>
                    <a:pt x="10716" y="150180"/>
                  </a:lnTo>
                  <a:lnTo>
                    <a:pt x="16234" y="156190"/>
                  </a:lnTo>
                  <a:lnTo>
                    <a:pt x="23422" y="159027"/>
                  </a:lnTo>
                  <a:lnTo>
                    <a:pt x="31723" y="159748"/>
                  </a:lnTo>
                  <a:lnTo>
                    <a:pt x="50305" y="154310"/>
                  </a:lnTo>
                  <a:lnTo>
                    <a:pt x="60174" y="149584"/>
                  </a:lnTo>
                  <a:lnTo>
                    <a:pt x="74259" y="134975"/>
                  </a:lnTo>
                  <a:lnTo>
                    <a:pt x="98422" y="97000"/>
                  </a:lnTo>
                  <a:lnTo>
                    <a:pt x="101610" y="93830"/>
                  </a:lnTo>
                  <a:lnTo>
                    <a:pt x="102566" y="95226"/>
                  </a:lnTo>
                  <a:lnTo>
                    <a:pt x="102033" y="99667"/>
                  </a:lnTo>
                  <a:lnTo>
                    <a:pt x="112462" y="122684"/>
                  </a:lnTo>
                  <a:lnTo>
                    <a:pt x="130370" y="146141"/>
                  </a:lnTo>
                  <a:lnTo>
                    <a:pt x="156083" y="162320"/>
                  </a:lnTo>
                  <a:lnTo>
                    <a:pt x="195725" y="1717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720815" y="1674031"/>
              <a:ext cx="37652" cy="315856"/>
            </a:xfrm>
            <a:custGeom>
              <a:avLst/>
              <a:gdLst/>
              <a:ahLst/>
              <a:cxnLst/>
              <a:rect l="0" t="0" r="0" b="0"/>
              <a:pathLst>
                <a:path w="37652" h="315856">
                  <a:moveTo>
                    <a:pt x="6066" y="0"/>
                  </a:moveTo>
                  <a:lnTo>
                    <a:pt x="0" y="34791"/>
                  </a:lnTo>
                  <a:lnTo>
                    <a:pt x="3748" y="81408"/>
                  </a:lnTo>
                  <a:lnTo>
                    <a:pt x="6549" y="137984"/>
                  </a:lnTo>
                  <a:lnTo>
                    <a:pt x="14268" y="191142"/>
                  </a:lnTo>
                  <a:lnTo>
                    <a:pt x="27356" y="251619"/>
                  </a:lnTo>
                  <a:lnTo>
                    <a:pt x="34601" y="288243"/>
                  </a:lnTo>
                  <a:lnTo>
                    <a:pt x="37651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098020" y="1642445"/>
              <a:ext cx="228986" cy="368499"/>
            </a:xfrm>
            <a:custGeom>
              <a:avLst/>
              <a:gdLst/>
              <a:ahLst/>
              <a:cxnLst/>
              <a:rect l="0" t="0" r="0" b="0"/>
              <a:pathLst>
                <a:path w="228986" h="368499">
                  <a:moveTo>
                    <a:pt x="113171" y="368498"/>
                  </a:moveTo>
                  <a:lnTo>
                    <a:pt x="97530" y="340942"/>
                  </a:lnTo>
                  <a:lnTo>
                    <a:pt x="81963" y="287839"/>
                  </a:lnTo>
                  <a:lnTo>
                    <a:pt x="64088" y="224861"/>
                  </a:lnTo>
                  <a:lnTo>
                    <a:pt x="40908" y="163362"/>
                  </a:lnTo>
                  <a:lnTo>
                    <a:pt x="15666" y="108482"/>
                  </a:lnTo>
                  <a:lnTo>
                    <a:pt x="1321" y="52581"/>
                  </a:lnTo>
                  <a:lnTo>
                    <a:pt x="0" y="38564"/>
                  </a:lnTo>
                  <a:lnTo>
                    <a:pt x="4968" y="29219"/>
                  </a:lnTo>
                  <a:lnTo>
                    <a:pt x="14130" y="22989"/>
                  </a:lnTo>
                  <a:lnTo>
                    <a:pt x="65272" y="7401"/>
                  </a:lnTo>
                  <a:lnTo>
                    <a:pt x="120434" y="7528"/>
                  </a:lnTo>
                  <a:lnTo>
                    <a:pt x="179510" y="1834"/>
                  </a:lnTo>
                  <a:lnTo>
                    <a:pt x="2289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200663" y="1831958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78253" y="0"/>
                  </a:lnTo>
                  <a:lnTo>
                    <a:pt x="19563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350836" y="1847426"/>
              <a:ext cx="166547" cy="180328"/>
            </a:xfrm>
            <a:custGeom>
              <a:avLst/>
              <a:gdLst/>
              <a:ahLst/>
              <a:cxnLst/>
              <a:rect l="0" t="0" r="0" b="0"/>
              <a:pathLst>
                <a:path w="166547" h="180328">
                  <a:moveTo>
                    <a:pt x="123568" y="5589"/>
                  </a:moveTo>
                  <a:lnTo>
                    <a:pt x="106800" y="0"/>
                  </a:lnTo>
                  <a:lnTo>
                    <a:pt x="74016" y="2113"/>
                  </a:lnTo>
                  <a:lnTo>
                    <a:pt x="54362" y="10283"/>
                  </a:lnTo>
                  <a:lnTo>
                    <a:pt x="22680" y="34592"/>
                  </a:lnTo>
                  <a:lnTo>
                    <a:pt x="6588" y="60586"/>
                  </a:lnTo>
                  <a:lnTo>
                    <a:pt x="0" y="96104"/>
                  </a:lnTo>
                  <a:lnTo>
                    <a:pt x="4697" y="116398"/>
                  </a:lnTo>
                  <a:lnTo>
                    <a:pt x="26778" y="148490"/>
                  </a:lnTo>
                  <a:lnTo>
                    <a:pt x="46796" y="170243"/>
                  </a:lnTo>
                  <a:lnTo>
                    <a:pt x="66830" y="178204"/>
                  </a:lnTo>
                  <a:lnTo>
                    <a:pt x="78724" y="180327"/>
                  </a:lnTo>
                  <a:lnTo>
                    <a:pt x="101297" y="176447"/>
                  </a:lnTo>
                  <a:lnTo>
                    <a:pt x="121859" y="165754"/>
                  </a:lnTo>
                  <a:lnTo>
                    <a:pt x="161485" y="120311"/>
                  </a:lnTo>
                  <a:lnTo>
                    <a:pt x="166546" y="96741"/>
                  </a:lnTo>
                  <a:lnTo>
                    <a:pt x="160264" y="49071"/>
                  </a:lnTo>
                  <a:lnTo>
                    <a:pt x="145489" y="22112"/>
                  </a:lnTo>
                  <a:lnTo>
                    <a:pt x="132921" y="12933"/>
                  </a:lnTo>
                  <a:lnTo>
                    <a:pt x="113039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590217" y="1853015"/>
              <a:ext cx="115815" cy="148872"/>
            </a:xfrm>
            <a:custGeom>
              <a:avLst/>
              <a:gdLst/>
              <a:ahLst/>
              <a:cxnLst/>
              <a:rect l="0" t="0" r="0" b="0"/>
              <a:pathLst>
                <a:path w="115815" h="148872">
                  <a:moveTo>
                    <a:pt x="0" y="31586"/>
                  </a:moveTo>
                  <a:lnTo>
                    <a:pt x="17959" y="86630"/>
                  </a:lnTo>
                  <a:lnTo>
                    <a:pt x="40738" y="146098"/>
                  </a:lnTo>
                  <a:lnTo>
                    <a:pt x="42367" y="148871"/>
                  </a:lnTo>
                  <a:lnTo>
                    <a:pt x="27879" y="113466"/>
                  </a:lnTo>
                  <a:lnTo>
                    <a:pt x="27209" y="93713"/>
                  </a:lnTo>
                  <a:lnTo>
                    <a:pt x="31980" y="73236"/>
                  </a:lnTo>
                  <a:lnTo>
                    <a:pt x="54107" y="34613"/>
                  </a:lnTo>
                  <a:lnTo>
                    <a:pt x="68501" y="20063"/>
                  </a:lnTo>
                  <a:lnTo>
                    <a:pt x="100099" y="431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790259" y="1871372"/>
              <a:ext cx="357970" cy="192214"/>
            </a:xfrm>
            <a:custGeom>
              <a:avLst/>
              <a:gdLst/>
              <a:ahLst/>
              <a:cxnLst/>
              <a:rect l="0" t="0" r="0" b="0"/>
              <a:pathLst>
                <a:path w="357970" h="192214">
                  <a:moveTo>
                    <a:pt x="0" y="34286"/>
                  </a:moveTo>
                  <a:lnTo>
                    <a:pt x="3119" y="76977"/>
                  </a:lnTo>
                  <a:lnTo>
                    <a:pt x="14654" y="124217"/>
                  </a:lnTo>
                  <a:lnTo>
                    <a:pt x="16788" y="128165"/>
                  </a:lnTo>
                  <a:lnTo>
                    <a:pt x="18211" y="126118"/>
                  </a:lnTo>
                  <a:lnTo>
                    <a:pt x="23926" y="66885"/>
                  </a:lnTo>
                  <a:lnTo>
                    <a:pt x="30521" y="46435"/>
                  </a:lnTo>
                  <a:lnTo>
                    <a:pt x="41251" y="29547"/>
                  </a:lnTo>
                  <a:lnTo>
                    <a:pt x="48558" y="25277"/>
                  </a:lnTo>
                  <a:lnTo>
                    <a:pt x="66035" y="23653"/>
                  </a:lnTo>
                  <a:lnTo>
                    <a:pt x="82381" y="29950"/>
                  </a:lnTo>
                  <a:lnTo>
                    <a:pt x="90016" y="34905"/>
                  </a:lnTo>
                  <a:lnTo>
                    <a:pt x="101618" y="49768"/>
                  </a:lnTo>
                  <a:lnTo>
                    <a:pt x="124188" y="82318"/>
                  </a:lnTo>
                  <a:lnTo>
                    <a:pt x="129585" y="82685"/>
                  </a:lnTo>
                  <a:lnTo>
                    <a:pt x="134353" y="78250"/>
                  </a:lnTo>
                  <a:lnTo>
                    <a:pt x="170355" y="21786"/>
                  </a:lnTo>
                  <a:lnTo>
                    <a:pt x="187627" y="8063"/>
                  </a:lnTo>
                  <a:lnTo>
                    <a:pt x="198784" y="2766"/>
                  </a:lnTo>
                  <a:lnTo>
                    <a:pt x="220539" y="0"/>
                  </a:lnTo>
                  <a:lnTo>
                    <a:pt x="263102" y="7756"/>
                  </a:lnTo>
                  <a:lnTo>
                    <a:pt x="281101" y="20155"/>
                  </a:lnTo>
                  <a:lnTo>
                    <a:pt x="295729" y="37364"/>
                  </a:lnTo>
                  <a:lnTo>
                    <a:pt x="329575" y="97727"/>
                  </a:lnTo>
                  <a:lnTo>
                    <a:pt x="352953" y="159482"/>
                  </a:lnTo>
                  <a:lnTo>
                    <a:pt x="357969" y="192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2833662" y="2411026"/>
            <a:ext cx="482815" cy="293757"/>
            <a:chOff x="2833662" y="2411026"/>
            <a:chExt cx="482815" cy="293757"/>
          </a:xfrm>
        </p:grpSpPr>
        <p:sp>
          <p:nvSpPr>
            <p:cNvPr id="53" name="Freeform 52"/>
            <p:cNvSpPr/>
            <p:nvPr/>
          </p:nvSpPr>
          <p:spPr>
            <a:xfrm>
              <a:off x="2833662" y="2421554"/>
              <a:ext cx="177489" cy="283229"/>
            </a:xfrm>
            <a:custGeom>
              <a:avLst/>
              <a:gdLst/>
              <a:ahLst/>
              <a:cxnLst/>
              <a:rect l="0" t="0" r="0" b="0"/>
              <a:pathLst>
                <a:path w="177489" h="283229">
                  <a:moveTo>
                    <a:pt x="30089" y="0"/>
                  </a:moveTo>
                  <a:lnTo>
                    <a:pt x="18910" y="16768"/>
                  </a:lnTo>
                  <a:lnTo>
                    <a:pt x="16542" y="34358"/>
                  </a:lnTo>
                  <a:lnTo>
                    <a:pt x="15547" y="70232"/>
                  </a:lnTo>
                  <a:lnTo>
                    <a:pt x="10319" y="129166"/>
                  </a:lnTo>
                  <a:lnTo>
                    <a:pt x="9413" y="177352"/>
                  </a:lnTo>
                  <a:lnTo>
                    <a:pt x="1872" y="237630"/>
                  </a:lnTo>
                  <a:lnTo>
                    <a:pt x="0" y="266270"/>
                  </a:lnTo>
                  <a:lnTo>
                    <a:pt x="4181" y="274610"/>
                  </a:lnTo>
                  <a:lnTo>
                    <a:pt x="11647" y="278999"/>
                  </a:lnTo>
                  <a:lnTo>
                    <a:pt x="57252" y="283228"/>
                  </a:lnTo>
                  <a:lnTo>
                    <a:pt x="116854" y="272679"/>
                  </a:lnTo>
                  <a:lnTo>
                    <a:pt x="177488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863751" y="2547896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5" y="0"/>
                  </a:lnTo>
                  <a:lnTo>
                    <a:pt x="17367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916393" y="2411026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62786" y="1465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95378" y="2558425"/>
              <a:ext cx="115814" cy="94757"/>
            </a:xfrm>
            <a:custGeom>
              <a:avLst/>
              <a:gdLst/>
              <a:ahLst/>
              <a:cxnLst/>
              <a:rect l="0" t="0" r="0" b="0"/>
              <a:pathLst>
                <a:path w="115814" h="94757">
                  <a:moveTo>
                    <a:pt x="115813" y="0"/>
                  </a:moveTo>
                  <a:lnTo>
                    <a:pt x="56220" y="4949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095378" y="2537367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0" y="0"/>
                  </a:moveTo>
                  <a:lnTo>
                    <a:pt x="42662" y="54115"/>
                  </a:lnTo>
                  <a:lnTo>
                    <a:pt x="91279" y="117364"/>
                  </a:lnTo>
                  <a:lnTo>
                    <a:pt x="105285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295419" y="254789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305948" y="264265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186912" y="1345045"/>
            <a:ext cx="2107915" cy="1327901"/>
            <a:chOff x="4186912" y="1345045"/>
            <a:chExt cx="2107915" cy="1327901"/>
          </a:xfrm>
        </p:grpSpPr>
        <p:sp>
          <p:nvSpPr>
            <p:cNvPr id="61" name="Freeform 60"/>
            <p:cNvSpPr/>
            <p:nvPr/>
          </p:nvSpPr>
          <p:spPr>
            <a:xfrm>
              <a:off x="4425691" y="2232041"/>
              <a:ext cx="293901" cy="440905"/>
            </a:xfrm>
            <a:custGeom>
              <a:avLst/>
              <a:gdLst/>
              <a:ahLst/>
              <a:cxnLst/>
              <a:rect l="0" t="0" r="0" b="0"/>
              <a:pathLst>
                <a:path w="293901" h="440905">
                  <a:moveTo>
                    <a:pt x="206847" y="0"/>
                  </a:moveTo>
                  <a:lnTo>
                    <a:pt x="190080" y="11178"/>
                  </a:lnTo>
                  <a:lnTo>
                    <a:pt x="157296" y="18130"/>
                  </a:lnTo>
                  <a:lnTo>
                    <a:pt x="98230" y="19309"/>
                  </a:lnTo>
                  <a:lnTo>
                    <a:pt x="47222" y="12610"/>
                  </a:lnTo>
                  <a:lnTo>
                    <a:pt x="33750" y="11916"/>
                  </a:lnTo>
                  <a:lnTo>
                    <a:pt x="23599" y="14963"/>
                  </a:lnTo>
                  <a:lnTo>
                    <a:pt x="15662" y="20504"/>
                  </a:lnTo>
                  <a:lnTo>
                    <a:pt x="9201" y="27707"/>
                  </a:lnTo>
                  <a:lnTo>
                    <a:pt x="2021" y="48189"/>
                  </a:lnTo>
                  <a:lnTo>
                    <a:pt x="0" y="71720"/>
                  </a:lnTo>
                  <a:lnTo>
                    <a:pt x="5679" y="131671"/>
                  </a:lnTo>
                  <a:lnTo>
                    <a:pt x="11872" y="188828"/>
                  </a:lnTo>
                  <a:lnTo>
                    <a:pt x="7807" y="237081"/>
                  </a:lnTo>
                  <a:lnTo>
                    <a:pt x="8643" y="242282"/>
                  </a:lnTo>
                  <a:lnTo>
                    <a:pt x="10370" y="242240"/>
                  </a:lnTo>
                  <a:lnTo>
                    <a:pt x="46236" y="202940"/>
                  </a:lnTo>
                  <a:lnTo>
                    <a:pt x="82055" y="183760"/>
                  </a:lnTo>
                  <a:lnTo>
                    <a:pt x="113720" y="173510"/>
                  </a:lnTo>
                  <a:lnTo>
                    <a:pt x="165748" y="169454"/>
                  </a:lnTo>
                  <a:lnTo>
                    <a:pt x="204029" y="171871"/>
                  </a:lnTo>
                  <a:lnTo>
                    <a:pt x="225482" y="178163"/>
                  </a:lnTo>
                  <a:lnTo>
                    <a:pt x="258318" y="201266"/>
                  </a:lnTo>
                  <a:lnTo>
                    <a:pt x="271838" y="215793"/>
                  </a:lnTo>
                  <a:lnTo>
                    <a:pt x="293900" y="263900"/>
                  </a:lnTo>
                  <a:lnTo>
                    <a:pt x="293732" y="306180"/>
                  </a:lnTo>
                  <a:lnTo>
                    <a:pt x="282025" y="356058"/>
                  </a:lnTo>
                  <a:lnTo>
                    <a:pt x="258395" y="396586"/>
                  </a:lnTo>
                  <a:lnTo>
                    <a:pt x="225609" y="427468"/>
                  </a:lnTo>
                  <a:lnTo>
                    <a:pt x="202707" y="435651"/>
                  </a:lnTo>
                  <a:lnTo>
                    <a:pt x="149878" y="440904"/>
                  </a:lnTo>
                  <a:lnTo>
                    <a:pt x="113929" y="436225"/>
                  </a:lnTo>
                  <a:lnTo>
                    <a:pt x="58146" y="402760"/>
                  </a:lnTo>
                  <a:lnTo>
                    <a:pt x="6806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854852" y="2010943"/>
              <a:ext cx="192719" cy="216997"/>
            </a:xfrm>
            <a:custGeom>
              <a:avLst/>
              <a:gdLst/>
              <a:ahLst/>
              <a:cxnLst/>
              <a:rect l="0" t="0" r="0" b="0"/>
              <a:pathLst>
                <a:path w="192719" h="216997">
                  <a:moveTo>
                    <a:pt x="61956" y="0"/>
                  </a:moveTo>
                  <a:lnTo>
                    <a:pt x="0" y="50546"/>
                  </a:lnTo>
                  <a:lnTo>
                    <a:pt x="3615" y="42352"/>
                  </a:lnTo>
                  <a:lnTo>
                    <a:pt x="16139" y="33251"/>
                  </a:lnTo>
                  <a:lnTo>
                    <a:pt x="52775" y="17876"/>
                  </a:lnTo>
                  <a:lnTo>
                    <a:pt x="89002" y="12705"/>
                  </a:lnTo>
                  <a:lnTo>
                    <a:pt x="123782" y="16762"/>
                  </a:lnTo>
                  <a:lnTo>
                    <a:pt x="132419" y="21703"/>
                  </a:lnTo>
                  <a:lnTo>
                    <a:pt x="145135" y="36552"/>
                  </a:lnTo>
                  <a:lnTo>
                    <a:pt x="147825" y="45425"/>
                  </a:lnTo>
                  <a:lnTo>
                    <a:pt x="147693" y="64642"/>
                  </a:lnTo>
                  <a:lnTo>
                    <a:pt x="143681" y="72341"/>
                  </a:lnTo>
                  <a:lnTo>
                    <a:pt x="102354" y="102752"/>
                  </a:lnTo>
                  <a:lnTo>
                    <a:pt x="98247" y="104766"/>
                  </a:lnTo>
                  <a:lnTo>
                    <a:pt x="97848" y="103769"/>
                  </a:lnTo>
                  <a:lnTo>
                    <a:pt x="99922" y="100765"/>
                  </a:lnTo>
                  <a:lnTo>
                    <a:pt x="104814" y="99932"/>
                  </a:lnTo>
                  <a:lnTo>
                    <a:pt x="147669" y="109938"/>
                  </a:lnTo>
                  <a:lnTo>
                    <a:pt x="178209" y="125251"/>
                  </a:lnTo>
                  <a:lnTo>
                    <a:pt x="185082" y="133803"/>
                  </a:lnTo>
                  <a:lnTo>
                    <a:pt x="192718" y="155784"/>
                  </a:lnTo>
                  <a:lnTo>
                    <a:pt x="192414" y="165857"/>
                  </a:lnTo>
                  <a:lnTo>
                    <a:pt x="185838" y="183288"/>
                  </a:lnTo>
                  <a:lnTo>
                    <a:pt x="163393" y="206256"/>
                  </a:lnTo>
                  <a:lnTo>
                    <a:pt x="141354" y="214501"/>
                  </a:lnTo>
                  <a:lnTo>
                    <a:pt x="115962" y="216996"/>
                  </a:lnTo>
                  <a:lnTo>
                    <a:pt x="67771" y="212186"/>
                  </a:lnTo>
                  <a:lnTo>
                    <a:pt x="40899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444350" y="2042528"/>
              <a:ext cx="167133" cy="120424"/>
            </a:xfrm>
            <a:custGeom>
              <a:avLst/>
              <a:gdLst/>
              <a:ahLst/>
              <a:cxnLst/>
              <a:rect l="0" t="0" r="0" b="0"/>
              <a:pathLst>
                <a:path w="167133" h="120424">
                  <a:moveTo>
                    <a:pt x="40790" y="105285"/>
                  </a:moveTo>
                  <a:lnTo>
                    <a:pt x="2416" y="75977"/>
                  </a:lnTo>
                  <a:lnTo>
                    <a:pt x="0" y="75218"/>
                  </a:lnTo>
                  <a:lnTo>
                    <a:pt x="728" y="78221"/>
                  </a:lnTo>
                  <a:lnTo>
                    <a:pt x="3553" y="83733"/>
                  </a:lnTo>
                  <a:lnTo>
                    <a:pt x="16052" y="92977"/>
                  </a:lnTo>
                  <a:lnTo>
                    <a:pt x="72976" y="115657"/>
                  </a:lnTo>
                  <a:lnTo>
                    <a:pt x="93699" y="120423"/>
                  </a:lnTo>
                  <a:lnTo>
                    <a:pt x="114608" y="118642"/>
                  </a:lnTo>
                  <a:lnTo>
                    <a:pt x="122757" y="114190"/>
                  </a:lnTo>
                  <a:lnTo>
                    <a:pt x="134931" y="99884"/>
                  </a:lnTo>
                  <a:lnTo>
                    <a:pt x="159750" y="41640"/>
                  </a:lnTo>
                  <a:lnTo>
                    <a:pt x="1671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464082" y="1874072"/>
              <a:ext cx="94758" cy="242156"/>
            </a:xfrm>
            <a:custGeom>
              <a:avLst/>
              <a:gdLst/>
              <a:ahLst/>
              <a:cxnLst/>
              <a:rect l="0" t="0" r="0" b="0"/>
              <a:pathLst>
                <a:path w="94758" h="242156">
                  <a:moveTo>
                    <a:pt x="94757" y="242155"/>
                  </a:moveTo>
                  <a:lnTo>
                    <a:pt x="79116" y="224175"/>
                  </a:lnTo>
                  <a:lnTo>
                    <a:pt x="56320" y="166632"/>
                  </a:lnTo>
                  <a:lnTo>
                    <a:pt x="38627" y="106662"/>
                  </a:lnTo>
                  <a:lnTo>
                    <a:pt x="17941" y="52824"/>
                  </a:lnTo>
                  <a:lnTo>
                    <a:pt x="5316" y="242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186912" y="1510785"/>
              <a:ext cx="246030" cy="263534"/>
            </a:xfrm>
            <a:custGeom>
              <a:avLst/>
              <a:gdLst/>
              <a:ahLst/>
              <a:cxnLst/>
              <a:rect l="0" t="0" r="0" b="0"/>
              <a:pathLst>
                <a:path w="246030" h="263534">
                  <a:moveTo>
                    <a:pt x="56072" y="152717"/>
                  </a:moveTo>
                  <a:lnTo>
                    <a:pt x="75200" y="206592"/>
                  </a:lnTo>
                  <a:lnTo>
                    <a:pt x="100286" y="258164"/>
                  </a:lnTo>
                  <a:lnTo>
                    <a:pt x="100756" y="262790"/>
                  </a:lnTo>
                  <a:lnTo>
                    <a:pt x="98729" y="263533"/>
                  </a:lnTo>
                  <a:lnTo>
                    <a:pt x="95039" y="261690"/>
                  </a:lnTo>
                  <a:lnTo>
                    <a:pt x="87818" y="250282"/>
                  </a:lnTo>
                  <a:lnTo>
                    <a:pt x="62896" y="197108"/>
                  </a:lnTo>
                  <a:lnTo>
                    <a:pt x="36881" y="142489"/>
                  </a:lnTo>
                  <a:lnTo>
                    <a:pt x="1855" y="79044"/>
                  </a:lnTo>
                  <a:lnTo>
                    <a:pt x="0" y="54853"/>
                  </a:lnTo>
                  <a:lnTo>
                    <a:pt x="1143" y="41851"/>
                  </a:lnTo>
                  <a:lnTo>
                    <a:pt x="11772" y="21165"/>
                  </a:lnTo>
                  <a:lnTo>
                    <a:pt x="19520" y="12373"/>
                  </a:lnTo>
                  <a:lnTo>
                    <a:pt x="40607" y="2604"/>
                  </a:lnTo>
                  <a:lnTo>
                    <a:pt x="52781" y="0"/>
                  </a:lnTo>
                  <a:lnTo>
                    <a:pt x="75666" y="3344"/>
                  </a:lnTo>
                  <a:lnTo>
                    <a:pt x="105162" y="18381"/>
                  </a:lnTo>
                  <a:lnTo>
                    <a:pt x="113365" y="24556"/>
                  </a:lnTo>
                  <a:lnTo>
                    <a:pt x="122480" y="43894"/>
                  </a:lnTo>
                  <a:lnTo>
                    <a:pt x="124911" y="55602"/>
                  </a:lnTo>
                  <a:lnTo>
                    <a:pt x="121372" y="77969"/>
                  </a:lnTo>
                  <a:lnTo>
                    <a:pt x="106225" y="107173"/>
                  </a:lnTo>
                  <a:lnTo>
                    <a:pt x="100036" y="115335"/>
                  </a:lnTo>
                  <a:lnTo>
                    <a:pt x="97080" y="117267"/>
                  </a:lnTo>
                  <a:lnTo>
                    <a:pt x="96279" y="115046"/>
                  </a:lnTo>
                  <a:lnTo>
                    <a:pt x="96915" y="110056"/>
                  </a:lnTo>
                  <a:lnTo>
                    <a:pt x="100848" y="105559"/>
                  </a:lnTo>
                  <a:lnTo>
                    <a:pt x="114577" y="97443"/>
                  </a:lnTo>
                  <a:lnTo>
                    <a:pt x="135497" y="96175"/>
                  </a:lnTo>
                  <a:lnTo>
                    <a:pt x="173582" y="105158"/>
                  </a:lnTo>
                  <a:lnTo>
                    <a:pt x="198376" y="117542"/>
                  </a:lnTo>
                  <a:lnTo>
                    <a:pt x="240942" y="158570"/>
                  </a:lnTo>
                  <a:lnTo>
                    <a:pt x="244830" y="167148"/>
                  </a:lnTo>
                  <a:lnTo>
                    <a:pt x="246029" y="186037"/>
                  </a:lnTo>
                  <a:lnTo>
                    <a:pt x="234538" y="221991"/>
                  </a:lnTo>
                  <a:lnTo>
                    <a:pt x="219618" y="239268"/>
                  </a:lnTo>
                  <a:lnTo>
                    <a:pt x="210726" y="245512"/>
                  </a:lnTo>
                  <a:lnTo>
                    <a:pt x="188368" y="252451"/>
                  </a:lnTo>
                  <a:lnTo>
                    <a:pt x="152593" y="256357"/>
                  </a:lnTo>
                  <a:lnTo>
                    <a:pt x="119243" y="2580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482203" y="1554955"/>
              <a:ext cx="192451" cy="113949"/>
            </a:xfrm>
            <a:custGeom>
              <a:avLst/>
              <a:gdLst/>
              <a:ahLst/>
              <a:cxnLst/>
              <a:rect l="0" t="0" r="0" b="0"/>
              <a:pathLst>
                <a:path w="192451" h="113949">
                  <a:moveTo>
                    <a:pt x="118750" y="34848"/>
                  </a:moveTo>
                  <a:lnTo>
                    <a:pt x="107572" y="18080"/>
                  </a:lnTo>
                  <a:lnTo>
                    <a:pt x="92725" y="6728"/>
                  </a:lnTo>
                  <a:lnTo>
                    <a:pt x="83852" y="2063"/>
                  </a:lnTo>
                  <a:lnTo>
                    <a:pt x="61516" y="0"/>
                  </a:lnTo>
                  <a:lnTo>
                    <a:pt x="38331" y="4152"/>
                  </a:lnTo>
                  <a:lnTo>
                    <a:pt x="20227" y="13796"/>
                  </a:lnTo>
                  <a:lnTo>
                    <a:pt x="7502" y="29001"/>
                  </a:lnTo>
                  <a:lnTo>
                    <a:pt x="2470" y="37969"/>
                  </a:lnTo>
                  <a:lnTo>
                    <a:pt x="0" y="60411"/>
                  </a:lnTo>
                  <a:lnTo>
                    <a:pt x="3971" y="83644"/>
                  </a:lnTo>
                  <a:lnTo>
                    <a:pt x="13535" y="101768"/>
                  </a:lnTo>
                  <a:lnTo>
                    <a:pt x="21700" y="107537"/>
                  </a:lnTo>
                  <a:lnTo>
                    <a:pt x="43252" y="113948"/>
                  </a:lnTo>
                  <a:lnTo>
                    <a:pt x="53210" y="113317"/>
                  </a:lnTo>
                  <a:lnTo>
                    <a:pt x="70514" y="106378"/>
                  </a:lnTo>
                  <a:lnTo>
                    <a:pt x="93409" y="89317"/>
                  </a:lnTo>
                  <a:lnTo>
                    <a:pt x="101638" y="69975"/>
                  </a:lnTo>
                  <a:lnTo>
                    <a:pt x="103833" y="58266"/>
                  </a:lnTo>
                  <a:lnTo>
                    <a:pt x="108805" y="51630"/>
                  </a:lnTo>
                  <a:lnTo>
                    <a:pt x="115629" y="48375"/>
                  </a:lnTo>
                  <a:lnTo>
                    <a:pt x="132571" y="47879"/>
                  </a:lnTo>
                  <a:lnTo>
                    <a:pt x="160670" y="51837"/>
                  </a:lnTo>
                  <a:lnTo>
                    <a:pt x="192450" y="453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669896" y="1421347"/>
              <a:ext cx="174401" cy="168457"/>
            </a:xfrm>
            <a:custGeom>
              <a:avLst/>
              <a:gdLst/>
              <a:ahLst/>
              <a:cxnLst/>
              <a:rect l="0" t="0" r="0" b="0"/>
              <a:pathLst>
                <a:path w="174401" h="168457">
                  <a:moveTo>
                    <a:pt x="88984" y="0"/>
                  </a:moveTo>
                  <a:lnTo>
                    <a:pt x="66628" y="0"/>
                  </a:lnTo>
                  <a:lnTo>
                    <a:pt x="49412" y="6239"/>
                  </a:lnTo>
                  <a:lnTo>
                    <a:pt x="13708" y="29308"/>
                  </a:lnTo>
                  <a:lnTo>
                    <a:pt x="7214" y="38256"/>
                  </a:lnTo>
                  <a:lnTo>
                    <a:pt x="0" y="60676"/>
                  </a:lnTo>
                  <a:lnTo>
                    <a:pt x="1585" y="69697"/>
                  </a:lnTo>
                  <a:lnTo>
                    <a:pt x="6152" y="76880"/>
                  </a:lnTo>
                  <a:lnTo>
                    <a:pt x="12706" y="82839"/>
                  </a:lnTo>
                  <a:lnTo>
                    <a:pt x="32466" y="89460"/>
                  </a:lnTo>
                  <a:lnTo>
                    <a:pt x="44287" y="91225"/>
                  </a:lnTo>
                  <a:lnTo>
                    <a:pt x="66779" y="86948"/>
                  </a:lnTo>
                  <a:lnTo>
                    <a:pt x="121589" y="68208"/>
                  </a:lnTo>
                  <a:lnTo>
                    <a:pt x="147149" y="65410"/>
                  </a:lnTo>
                  <a:lnTo>
                    <a:pt x="157007" y="68173"/>
                  </a:lnTo>
                  <a:lnTo>
                    <a:pt x="164748" y="73524"/>
                  </a:lnTo>
                  <a:lnTo>
                    <a:pt x="171079" y="80602"/>
                  </a:lnTo>
                  <a:lnTo>
                    <a:pt x="174130" y="88829"/>
                  </a:lnTo>
                  <a:lnTo>
                    <a:pt x="174400" y="107330"/>
                  </a:lnTo>
                  <a:lnTo>
                    <a:pt x="167501" y="124131"/>
                  </a:lnTo>
                  <a:lnTo>
                    <a:pt x="162386" y="131887"/>
                  </a:lnTo>
                  <a:lnTo>
                    <a:pt x="154297" y="137058"/>
                  </a:lnTo>
                  <a:lnTo>
                    <a:pt x="124064" y="146674"/>
                  </a:lnTo>
                  <a:lnTo>
                    <a:pt x="99513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868919" y="1345045"/>
              <a:ext cx="163703" cy="167059"/>
            </a:xfrm>
            <a:custGeom>
              <a:avLst/>
              <a:gdLst/>
              <a:ahLst/>
              <a:cxnLst/>
              <a:rect l="0" t="0" r="0" b="0"/>
              <a:pathLst>
                <a:path w="163703" h="167059">
                  <a:moveTo>
                    <a:pt x="47889" y="97359"/>
                  </a:moveTo>
                  <a:lnTo>
                    <a:pt x="65870" y="73312"/>
                  </a:lnTo>
                  <a:lnTo>
                    <a:pt x="92211" y="53059"/>
                  </a:lnTo>
                  <a:lnTo>
                    <a:pt x="119903" y="36790"/>
                  </a:lnTo>
                  <a:lnTo>
                    <a:pt x="131758" y="20136"/>
                  </a:lnTo>
                  <a:lnTo>
                    <a:pt x="131878" y="13122"/>
                  </a:lnTo>
                  <a:lnTo>
                    <a:pt x="128448" y="7276"/>
                  </a:lnTo>
                  <a:lnTo>
                    <a:pt x="122652" y="2208"/>
                  </a:lnTo>
                  <a:lnTo>
                    <a:pt x="115278" y="0"/>
                  </a:lnTo>
                  <a:lnTo>
                    <a:pt x="88133" y="2481"/>
                  </a:lnTo>
                  <a:lnTo>
                    <a:pt x="57863" y="11795"/>
                  </a:lnTo>
                  <a:lnTo>
                    <a:pt x="27838" y="30023"/>
                  </a:lnTo>
                  <a:lnTo>
                    <a:pt x="11291" y="47544"/>
                  </a:lnTo>
                  <a:lnTo>
                    <a:pt x="2377" y="70150"/>
                  </a:lnTo>
                  <a:lnTo>
                    <a:pt x="0" y="82729"/>
                  </a:lnTo>
                  <a:lnTo>
                    <a:pt x="3599" y="102945"/>
                  </a:lnTo>
                  <a:lnTo>
                    <a:pt x="18778" y="127480"/>
                  </a:lnTo>
                  <a:lnTo>
                    <a:pt x="50458" y="156731"/>
                  </a:lnTo>
                  <a:lnTo>
                    <a:pt x="73207" y="164690"/>
                  </a:lnTo>
                  <a:lnTo>
                    <a:pt x="98916" y="167058"/>
                  </a:lnTo>
                  <a:lnTo>
                    <a:pt x="136187" y="161814"/>
                  </a:lnTo>
                  <a:lnTo>
                    <a:pt x="163702" y="1500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171738" y="1947772"/>
              <a:ext cx="76190" cy="118759"/>
            </a:xfrm>
            <a:custGeom>
              <a:avLst/>
              <a:gdLst/>
              <a:ahLst/>
              <a:cxnLst/>
              <a:rect l="0" t="0" r="0" b="0"/>
              <a:pathLst>
                <a:path w="76190" h="118759">
                  <a:moveTo>
                    <a:pt x="29339" y="94756"/>
                  </a:moveTo>
                  <a:lnTo>
                    <a:pt x="40518" y="105935"/>
                  </a:lnTo>
                  <a:lnTo>
                    <a:pt x="69826" y="118475"/>
                  </a:lnTo>
                  <a:lnTo>
                    <a:pt x="75048" y="118758"/>
                  </a:lnTo>
                  <a:lnTo>
                    <a:pt x="76189" y="116606"/>
                  </a:lnTo>
                  <a:lnTo>
                    <a:pt x="74611" y="112833"/>
                  </a:lnTo>
                  <a:lnTo>
                    <a:pt x="63498" y="105520"/>
                  </a:lnTo>
                  <a:lnTo>
                    <a:pt x="10703" y="81129"/>
                  </a:lnTo>
                  <a:lnTo>
                    <a:pt x="2877" y="75143"/>
                  </a:lnTo>
                  <a:lnTo>
                    <a:pt x="0" y="67642"/>
                  </a:lnTo>
                  <a:lnTo>
                    <a:pt x="421" y="59133"/>
                  </a:lnTo>
                  <a:lnTo>
                    <a:pt x="188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222134" y="1853015"/>
              <a:ext cx="242157" cy="168457"/>
            </a:xfrm>
            <a:custGeom>
              <a:avLst/>
              <a:gdLst/>
              <a:ahLst/>
              <a:cxnLst/>
              <a:rect l="0" t="0" r="0" b="0"/>
              <a:pathLst>
                <a:path w="242157" h="168457">
                  <a:moveTo>
                    <a:pt x="0" y="168456"/>
                  </a:moveTo>
                  <a:lnTo>
                    <a:pt x="53875" y="140945"/>
                  </a:lnTo>
                  <a:lnTo>
                    <a:pt x="115922" y="110967"/>
                  </a:lnTo>
                  <a:lnTo>
                    <a:pt x="178067" y="63093"/>
                  </a:lnTo>
                  <a:lnTo>
                    <a:pt x="235893" y="6237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471470" y="1608927"/>
              <a:ext cx="158959" cy="242626"/>
            </a:xfrm>
            <a:custGeom>
              <a:avLst/>
              <a:gdLst/>
              <a:ahLst/>
              <a:cxnLst/>
              <a:rect l="0" t="0" r="0" b="0"/>
              <a:pathLst>
                <a:path w="158959" h="242626">
                  <a:moveTo>
                    <a:pt x="66519" y="128275"/>
                  </a:moveTo>
                  <a:lnTo>
                    <a:pt x="109181" y="183934"/>
                  </a:lnTo>
                  <a:lnTo>
                    <a:pt x="158958" y="242625"/>
                  </a:lnTo>
                  <a:lnTo>
                    <a:pt x="156221" y="241943"/>
                  </a:lnTo>
                  <a:lnTo>
                    <a:pt x="138721" y="229804"/>
                  </a:lnTo>
                  <a:lnTo>
                    <a:pt x="85409" y="169553"/>
                  </a:lnTo>
                  <a:lnTo>
                    <a:pt x="38870" y="112733"/>
                  </a:lnTo>
                  <a:lnTo>
                    <a:pt x="6524" y="64444"/>
                  </a:lnTo>
                  <a:lnTo>
                    <a:pt x="1956" y="54135"/>
                  </a:lnTo>
                  <a:lnTo>
                    <a:pt x="0" y="33323"/>
                  </a:lnTo>
                  <a:lnTo>
                    <a:pt x="1116" y="22859"/>
                  </a:lnTo>
                  <a:lnTo>
                    <a:pt x="5370" y="14714"/>
                  </a:lnTo>
                  <a:lnTo>
                    <a:pt x="19454" y="2544"/>
                  </a:lnTo>
                  <a:lnTo>
                    <a:pt x="28124" y="0"/>
                  </a:lnTo>
                  <a:lnTo>
                    <a:pt x="47115" y="294"/>
                  </a:lnTo>
                  <a:lnTo>
                    <a:pt x="77538" y="7036"/>
                  </a:lnTo>
                  <a:lnTo>
                    <a:pt x="108778" y="27621"/>
                  </a:lnTo>
                  <a:lnTo>
                    <a:pt x="134673" y="55947"/>
                  </a:lnTo>
                  <a:lnTo>
                    <a:pt x="137691" y="66019"/>
                  </a:lnTo>
                  <a:lnTo>
                    <a:pt x="134806" y="86567"/>
                  </a:lnTo>
                  <a:lnTo>
                    <a:pt x="108633" y="1388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706167" y="1695088"/>
              <a:ext cx="96846" cy="87016"/>
            </a:xfrm>
            <a:custGeom>
              <a:avLst/>
              <a:gdLst/>
              <a:ahLst/>
              <a:cxnLst/>
              <a:rect l="0" t="0" r="0" b="0"/>
              <a:pathLst>
                <a:path w="96846" h="87016">
                  <a:moveTo>
                    <a:pt x="52921" y="0"/>
                  </a:moveTo>
                  <a:lnTo>
                    <a:pt x="30564" y="0"/>
                  </a:lnTo>
                  <a:lnTo>
                    <a:pt x="13349" y="6239"/>
                  </a:lnTo>
                  <a:lnTo>
                    <a:pt x="5482" y="11178"/>
                  </a:lnTo>
                  <a:lnTo>
                    <a:pt x="1408" y="19150"/>
                  </a:lnTo>
                  <a:lnTo>
                    <a:pt x="0" y="40486"/>
                  </a:lnTo>
                  <a:lnTo>
                    <a:pt x="6394" y="59328"/>
                  </a:lnTo>
                  <a:lnTo>
                    <a:pt x="11375" y="67628"/>
                  </a:lnTo>
                  <a:lnTo>
                    <a:pt x="29386" y="79970"/>
                  </a:lnTo>
                  <a:lnTo>
                    <a:pt x="51820" y="87015"/>
                  </a:lnTo>
                  <a:lnTo>
                    <a:pt x="73489" y="86246"/>
                  </a:lnTo>
                  <a:lnTo>
                    <a:pt x="81840" y="82064"/>
                  </a:lnTo>
                  <a:lnTo>
                    <a:pt x="94240" y="68058"/>
                  </a:lnTo>
                  <a:lnTo>
                    <a:pt x="96845" y="59410"/>
                  </a:lnTo>
                  <a:lnTo>
                    <a:pt x="96619" y="40442"/>
                  </a:lnTo>
                  <a:lnTo>
                    <a:pt x="89500" y="23433"/>
                  </a:lnTo>
                  <a:lnTo>
                    <a:pt x="84326" y="15622"/>
                  </a:lnTo>
                  <a:lnTo>
                    <a:pt x="76197" y="10415"/>
                  </a:lnTo>
                  <a:lnTo>
                    <a:pt x="318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780145" y="1568746"/>
              <a:ext cx="242360" cy="161341"/>
            </a:xfrm>
            <a:custGeom>
              <a:avLst/>
              <a:gdLst/>
              <a:ahLst/>
              <a:cxnLst/>
              <a:rect l="0" t="0" r="0" b="0"/>
              <a:pathLst>
                <a:path w="242360" h="161341">
                  <a:moveTo>
                    <a:pt x="0" y="94756"/>
                  </a:moveTo>
                  <a:lnTo>
                    <a:pt x="57565" y="149982"/>
                  </a:lnTo>
                  <a:lnTo>
                    <a:pt x="75887" y="159465"/>
                  </a:lnTo>
                  <a:lnTo>
                    <a:pt x="95729" y="161340"/>
                  </a:lnTo>
                  <a:lnTo>
                    <a:pt x="105933" y="160203"/>
                  </a:lnTo>
                  <a:lnTo>
                    <a:pt x="113906" y="155935"/>
                  </a:lnTo>
                  <a:lnTo>
                    <a:pt x="125884" y="141834"/>
                  </a:lnTo>
                  <a:lnTo>
                    <a:pt x="133615" y="108575"/>
                  </a:lnTo>
                  <a:lnTo>
                    <a:pt x="138210" y="102799"/>
                  </a:lnTo>
                  <a:lnTo>
                    <a:pt x="144782" y="101288"/>
                  </a:lnTo>
                  <a:lnTo>
                    <a:pt x="190555" y="109654"/>
                  </a:lnTo>
                  <a:lnTo>
                    <a:pt x="211033" y="102937"/>
                  </a:lnTo>
                  <a:lnTo>
                    <a:pt x="236703" y="86002"/>
                  </a:lnTo>
                  <a:lnTo>
                    <a:pt x="240860" y="77222"/>
                  </a:lnTo>
                  <a:lnTo>
                    <a:pt x="242359" y="54988"/>
                  </a:lnTo>
                  <a:lnTo>
                    <a:pt x="236626" y="21752"/>
                  </a:lnTo>
                  <a:lnTo>
                    <a:pt x="232620" y="14501"/>
                  </a:lnTo>
                  <a:lnTo>
                    <a:pt x="227610" y="9667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040408" y="1496560"/>
              <a:ext cx="139821" cy="129066"/>
            </a:xfrm>
            <a:custGeom>
              <a:avLst/>
              <a:gdLst/>
              <a:ahLst/>
              <a:cxnLst/>
              <a:rect l="0" t="0" r="0" b="0"/>
              <a:pathLst>
                <a:path w="139821" h="129066">
                  <a:moveTo>
                    <a:pt x="45063" y="72186"/>
                  </a:moveTo>
                  <a:lnTo>
                    <a:pt x="74372" y="37288"/>
                  </a:lnTo>
                  <a:lnTo>
                    <a:pt x="88972" y="8033"/>
                  </a:lnTo>
                  <a:lnTo>
                    <a:pt x="87204" y="2511"/>
                  </a:lnTo>
                  <a:lnTo>
                    <a:pt x="81347" y="0"/>
                  </a:lnTo>
                  <a:lnTo>
                    <a:pt x="63529" y="329"/>
                  </a:lnTo>
                  <a:lnTo>
                    <a:pt x="43912" y="4374"/>
                  </a:lnTo>
                  <a:lnTo>
                    <a:pt x="18726" y="18818"/>
                  </a:lnTo>
                  <a:lnTo>
                    <a:pt x="6841" y="37548"/>
                  </a:lnTo>
                  <a:lnTo>
                    <a:pt x="0" y="60301"/>
                  </a:lnTo>
                  <a:lnTo>
                    <a:pt x="858" y="82111"/>
                  </a:lnTo>
                  <a:lnTo>
                    <a:pt x="13508" y="114121"/>
                  </a:lnTo>
                  <a:lnTo>
                    <a:pt x="21687" y="121200"/>
                  </a:lnTo>
                  <a:lnTo>
                    <a:pt x="43253" y="129065"/>
                  </a:lnTo>
                  <a:lnTo>
                    <a:pt x="68436" y="126321"/>
                  </a:lnTo>
                  <a:lnTo>
                    <a:pt x="129740" y="98689"/>
                  </a:lnTo>
                  <a:lnTo>
                    <a:pt x="139820" y="932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208612" y="1347647"/>
              <a:ext cx="86215" cy="199116"/>
            </a:xfrm>
            <a:custGeom>
              <a:avLst/>
              <a:gdLst/>
              <a:ahLst/>
              <a:cxnLst/>
              <a:rect l="0" t="0" r="0" b="0"/>
              <a:pathLst>
                <a:path w="86215" h="199116">
                  <a:moveTo>
                    <a:pt x="24258" y="147399"/>
                  </a:moveTo>
                  <a:lnTo>
                    <a:pt x="86214" y="199115"/>
                  </a:lnTo>
                  <a:lnTo>
                    <a:pt x="26128" y="147079"/>
                  </a:lnTo>
                  <a:lnTo>
                    <a:pt x="12221" y="132049"/>
                  </a:lnTo>
                  <a:lnTo>
                    <a:pt x="2141" y="113671"/>
                  </a:lnTo>
                  <a:lnTo>
                    <a:pt x="0" y="93804"/>
                  </a:lnTo>
                  <a:lnTo>
                    <a:pt x="4118" y="73276"/>
                  </a:lnTo>
                  <a:lnTo>
                    <a:pt x="13748" y="52455"/>
                  </a:lnTo>
                  <a:lnTo>
                    <a:pt x="37912" y="26591"/>
                  </a:lnTo>
                  <a:lnTo>
                    <a:pt x="7690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357968" y="2947979"/>
            <a:ext cx="5582270" cy="926509"/>
            <a:chOff x="357968" y="2947979"/>
            <a:chExt cx="5582270" cy="926509"/>
          </a:xfrm>
        </p:grpSpPr>
        <p:sp>
          <p:nvSpPr>
            <p:cNvPr id="77" name="Freeform 76"/>
            <p:cNvSpPr/>
            <p:nvPr/>
          </p:nvSpPr>
          <p:spPr>
            <a:xfrm>
              <a:off x="357968" y="3358590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04708" y="3120"/>
                  </a:lnTo>
                  <a:lnTo>
                    <a:pt x="45331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42804" y="3200663"/>
              <a:ext cx="199476" cy="312248"/>
            </a:xfrm>
            <a:custGeom>
              <a:avLst/>
              <a:gdLst/>
              <a:ahLst/>
              <a:cxnLst/>
              <a:rect l="0" t="0" r="0" b="0"/>
              <a:pathLst>
                <a:path w="199476" h="312248">
                  <a:moveTo>
                    <a:pt x="41548" y="0"/>
                  </a:moveTo>
                  <a:lnTo>
                    <a:pt x="24759" y="62280"/>
                  </a:lnTo>
                  <a:lnTo>
                    <a:pt x="21334" y="119450"/>
                  </a:lnTo>
                  <a:lnTo>
                    <a:pt x="15068" y="175543"/>
                  </a:lnTo>
                  <a:lnTo>
                    <a:pt x="2301" y="237413"/>
                  </a:lnTo>
                  <a:lnTo>
                    <a:pt x="0" y="297370"/>
                  </a:lnTo>
                  <a:lnTo>
                    <a:pt x="4491" y="305871"/>
                  </a:lnTo>
                  <a:lnTo>
                    <a:pt x="12164" y="310369"/>
                  </a:lnTo>
                  <a:lnTo>
                    <a:pt x="34337" y="312247"/>
                  </a:lnTo>
                  <a:lnTo>
                    <a:pt x="93113" y="307040"/>
                  </a:lnTo>
                  <a:lnTo>
                    <a:pt x="155833" y="298316"/>
                  </a:lnTo>
                  <a:lnTo>
                    <a:pt x="199475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94880" y="3284891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57279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47523" y="3158549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4179" y="3119"/>
                  </a:lnTo>
                  <a:lnTo>
                    <a:pt x="35972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26507" y="3327005"/>
              <a:ext cx="105286" cy="157928"/>
            </a:xfrm>
            <a:custGeom>
              <a:avLst/>
              <a:gdLst/>
              <a:ahLst/>
              <a:cxnLst/>
              <a:rect l="0" t="0" r="0" b="0"/>
              <a:pathLst>
                <a:path w="105286" h="157928">
                  <a:moveTo>
                    <a:pt x="105285" y="0"/>
                  </a:moveTo>
                  <a:lnTo>
                    <a:pt x="55787" y="58563"/>
                  </a:lnTo>
                  <a:lnTo>
                    <a:pt x="17721" y="11945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94922" y="3348062"/>
              <a:ext cx="105286" cy="94757"/>
            </a:xfrm>
            <a:custGeom>
              <a:avLst/>
              <a:gdLst/>
              <a:ahLst/>
              <a:cxnLst/>
              <a:rect l="0" t="0" r="0" b="0"/>
              <a:pathLst>
                <a:path w="105286" h="94757">
                  <a:moveTo>
                    <a:pt x="0" y="0"/>
                  </a:moveTo>
                  <a:lnTo>
                    <a:pt x="54114" y="45782"/>
                  </a:lnTo>
                  <a:lnTo>
                    <a:pt x="105285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073906" y="3304925"/>
              <a:ext cx="127261" cy="322264"/>
            </a:xfrm>
            <a:custGeom>
              <a:avLst/>
              <a:gdLst/>
              <a:ahLst/>
              <a:cxnLst/>
              <a:rect l="0" t="0" r="0" b="0"/>
              <a:pathLst>
                <a:path w="127261" h="322264">
                  <a:moveTo>
                    <a:pt x="0" y="85251"/>
                  </a:moveTo>
                  <a:lnTo>
                    <a:pt x="14654" y="138278"/>
                  </a:lnTo>
                  <a:lnTo>
                    <a:pt x="28198" y="188489"/>
                  </a:lnTo>
                  <a:lnTo>
                    <a:pt x="45640" y="251819"/>
                  </a:lnTo>
                  <a:lnTo>
                    <a:pt x="63173" y="306101"/>
                  </a:lnTo>
                  <a:lnTo>
                    <a:pt x="66682" y="316712"/>
                  </a:lnTo>
                  <a:lnTo>
                    <a:pt x="66682" y="321447"/>
                  </a:lnTo>
                  <a:lnTo>
                    <a:pt x="64342" y="322263"/>
                  </a:lnTo>
                  <a:lnTo>
                    <a:pt x="60442" y="320468"/>
                  </a:lnTo>
                  <a:lnTo>
                    <a:pt x="56109" y="305995"/>
                  </a:lnTo>
                  <a:lnTo>
                    <a:pt x="51844" y="285135"/>
                  </a:lnTo>
                  <a:lnTo>
                    <a:pt x="36281" y="240027"/>
                  </a:lnTo>
                  <a:lnTo>
                    <a:pt x="26924" y="186404"/>
                  </a:lnTo>
                  <a:lnTo>
                    <a:pt x="10377" y="125088"/>
                  </a:lnTo>
                  <a:lnTo>
                    <a:pt x="2050" y="70763"/>
                  </a:lnTo>
                  <a:lnTo>
                    <a:pt x="608" y="28966"/>
                  </a:lnTo>
                  <a:lnTo>
                    <a:pt x="3915" y="18481"/>
                  </a:lnTo>
                  <a:lnTo>
                    <a:pt x="9629" y="10322"/>
                  </a:lnTo>
                  <a:lnTo>
                    <a:pt x="16948" y="3713"/>
                  </a:lnTo>
                  <a:lnTo>
                    <a:pt x="25337" y="477"/>
                  </a:lnTo>
                  <a:lnTo>
                    <a:pt x="44016" y="0"/>
                  </a:lnTo>
                  <a:lnTo>
                    <a:pt x="74263" y="11898"/>
                  </a:lnTo>
                  <a:lnTo>
                    <a:pt x="99863" y="35831"/>
                  </a:lnTo>
                  <a:lnTo>
                    <a:pt x="122266" y="65149"/>
                  </a:lnTo>
                  <a:lnTo>
                    <a:pt x="127260" y="85675"/>
                  </a:lnTo>
                  <a:lnTo>
                    <a:pt x="126954" y="96062"/>
                  </a:lnTo>
                  <a:lnTo>
                    <a:pt x="120375" y="113843"/>
                  </a:lnTo>
                  <a:lnTo>
                    <a:pt x="115345" y="121860"/>
                  </a:lnTo>
                  <a:lnTo>
                    <a:pt x="107313" y="127204"/>
                  </a:lnTo>
                  <a:lnTo>
                    <a:pt x="85909" y="133143"/>
                  </a:lnTo>
                  <a:lnTo>
                    <a:pt x="67038" y="132662"/>
                  </a:lnTo>
                  <a:lnTo>
                    <a:pt x="42114" y="1273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243608" y="3272285"/>
              <a:ext cx="135626" cy="149477"/>
            </a:xfrm>
            <a:custGeom>
              <a:avLst/>
              <a:gdLst/>
              <a:ahLst/>
              <a:cxnLst/>
              <a:rect l="0" t="0" r="0" b="0"/>
              <a:pathLst>
                <a:path w="135626" h="149477">
                  <a:moveTo>
                    <a:pt x="93511" y="54720"/>
                  </a:moveTo>
                  <a:lnTo>
                    <a:pt x="83935" y="30673"/>
                  </a:lnTo>
                  <a:lnTo>
                    <a:pt x="73267" y="16346"/>
                  </a:lnTo>
                  <a:lnTo>
                    <a:pt x="48518" y="716"/>
                  </a:lnTo>
                  <a:lnTo>
                    <a:pt x="40119" y="0"/>
                  </a:lnTo>
                  <a:lnTo>
                    <a:pt x="24547" y="5444"/>
                  </a:lnTo>
                  <a:lnTo>
                    <a:pt x="12947" y="21901"/>
                  </a:lnTo>
                  <a:lnTo>
                    <a:pt x="5062" y="44813"/>
                  </a:lnTo>
                  <a:lnTo>
                    <a:pt x="0" y="97650"/>
                  </a:lnTo>
                  <a:lnTo>
                    <a:pt x="1648" y="122933"/>
                  </a:lnTo>
                  <a:lnTo>
                    <a:pt x="10179" y="141969"/>
                  </a:lnTo>
                  <a:lnTo>
                    <a:pt x="16899" y="146810"/>
                  </a:lnTo>
                  <a:lnTo>
                    <a:pt x="24889" y="148869"/>
                  </a:lnTo>
                  <a:lnTo>
                    <a:pt x="33725" y="149072"/>
                  </a:lnTo>
                  <a:lnTo>
                    <a:pt x="40785" y="145697"/>
                  </a:lnTo>
                  <a:lnTo>
                    <a:pt x="51750" y="132589"/>
                  </a:lnTo>
                  <a:lnTo>
                    <a:pt x="64499" y="105478"/>
                  </a:lnTo>
                  <a:lnTo>
                    <a:pt x="70882" y="65829"/>
                  </a:lnTo>
                  <a:lnTo>
                    <a:pt x="74328" y="80498"/>
                  </a:lnTo>
                  <a:lnTo>
                    <a:pt x="115088" y="128490"/>
                  </a:lnTo>
                  <a:lnTo>
                    <a:pt x="135625" y="1494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415757" y="3295649"/>
              <a:ext cx="142461" cy="120637"/>
            </a:xfrm>
            <a:custGeom>
              <a:avLst/>
              <a:gdLst/>
              <a:ahLst/>
              <a:cxnLst/>
              <a:rect l="0" t="0" r="0" b="0"/>
              <a:pathLst>
                <a:path w="142461" h="120637">
                  <a:moveTo>
                    <a:pt x="5590" y="31356"/>
                  </a:moveTo>
                  <a:lnTo>
                    <a:pt x="0" y="48124"/>
                  </a:lnTo>
                  <a:lnTo>
                    <a:pt x="3496" y="68834"/>
                  </a:lnTo>
                  <a:lnTo>
                    <a:pt x="19214" y="114668"/>
                  </a:lnTo>
                  <a:lnTo>
                    <a:pt x="19352" y="119652"/>
                  </a:lnTo>
                  <a:lnTo>
                    <a:pt x="17104" y="120636"/>
                  </a:lnTo>
                  <a:lnTo>
                    <a:pt x="13266" y="118952"/>
                  </a:lnTo>
                  <a:lnTo>
                    <a:pt x="5882" y="107722"/>
                  </a:lnTo>
                  <a:lnTo>
                    <a:pt x="2275" y="99814"/>
                  </a:lnTo>
                  <a:lnTo>
                    <a:pt x="1387" y="81669"/>
                  </a:lnTo>
                  <a:lnTo>
                    <a:pt x="10349" y="35835"/>
                  </a:lnTo>
                  <a:lnTo>
                    <a:pt x="25587" y="6687"/>
                  </a:lnTo>
                  <a:lnTo>
                    <a:pt x="32959" y="2041"/>
                  </a:lnTo>
                  <a:lnTo>
                    <a:pt x="50509" y="0"/>
                  </a:lnTo>
                  <a:lnTo>
                    <a:pt x="80120" y="11016"/>
                  </a:lnTo>
                  <a:lnTo>
                    <a:pt x="105532" y="34688"/>
                  </a:lnTo>
                  <a:lnTo>
                    <a:pt x="130766" y="81318"/>
                  </a:lnTo>
                  <a:lnTo>
                    <a:pt x="142460" y="1050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617710" y="3156389"/>
              <a:ext cx="277420" cy="263683"/>
            </a:xfrm>
            <a:custGeom>
              <a:avLst/>
              <a:gdLst/>
              <a:ahLst/>
              <a:cxnLst/>
              <a:rect l="0" t="0" r="0" b="0"/>
              <a:pathLst>
                <a:path w="277420" h="263683">
                  <a:moveTo>
                    <a:pt x="77378" y="149559"/>
                  </a:moveTo>
                  <a:lnTo>
                    <a:pt x="66199" y="138380"/>
                  </a:lnTo>
                  <a:lnTo>
                    <a:pt x="58227" y="136257"/>
                  </a:lnTo>
                  <a:lnTo>
                    <a:pt x="36891" y="137018"/>
                  </a:lnTo>
                  <a:lnTo>
                    <a:pt x="28160" y="141198"/>
                  </a:lnTo>
                  <a:lnTo>
                    <a:pt x="15339" y="155202"/>
                  </a:lnTo>
                  <a:lnTo>
                    <a:pt x="1544" y="182816"/>
                  </a:lnTo>
                  <a:lnTo>
                    <a:pt x="0" y="206064"/>
                  </a:lnTo>
                  <a:lnTo>
                    <a:pt x="4383" y="230824"/>
                  </a:lnTo>
                  <a:lnTo>
                    <a:pt x="14130" y="253527"/>
                  </a:lnTo>
                  <a:lnTo>
                    <a:pt x="22344" y="259815"/>
                  </a:lnTo>
                  <a:lnTo>
                    <a:pt x="43950" y="263682"/>
                  </a:lnTo>
                  <a:lnTo>
                    <a:pt x="53922" y="260736"/>
                  </a:lnTo>
                  <a:lnTo>
                    <a:pt x="71242" y="248104"/>
                  </a:lnTo>
                  <a:lnTo>
                    <a:pt x="88558" y="221261"/>
                  </a:lnTo>
                  <a:lnTo>
                    <a:pt x="112222" y="159912"/>
                  </a:lnTo>
                  <a:lnTo>
                    <a:pt x="118056" y="109533"/>
                  </a:lnTo>
                  <a:lnTo>
                    <a:pt x="119208" y="54521"/>
                  </a:lnTo>
                  <a:lnTo>
                    <a:pt x="113846" y="4184"/>
                  </a:lnTo>
                  <a:lnTo>
                    <a:pt x="111049" y="0"/>
                  </a:lnTo>
                  <a:lnTo>
                    <a:pt x="108014" y="720"/>
                  </a:lnTo>
                  <a:lnTo>
                    <a:pt x="104821" y="4710"/>
                  </a:lnTo>
                  <a:lnTo>
                    <a:pt x="100327" y="32681"/>
                  </a:lnTo>
                  <a:lnTo>
                    <a:pt x="106044" y="91290"/>
                  </a:lnTo>
                  <a:lnTo>
                    <a:pt x="111506" y="146021"/>
                  </a:lnTo>
                  <a:lnTo>
                    <a:pt x="118282" y="167873"/>
                  </a:lnTo>
                  <a:lnTo>
                    <a:pt x="129093" y="185385"/>
                  </a:lnTo>
                  <a:lnTo>
                    <a:pt x="135251" y="188651"/>
                  </a:lnTo>
                  <a:lnTo>
                    <a:pt x="141696" y="188488"/>
                  </a:lnTo>
                  <a:lnTo>
                    <a:pt x="155097" y="182068"/>
                  </a:lnTo>
                  <a:lnTo>
                    <a:pt x="212083" y="147007"/>
                  </a:lnTo>
                  <a:lnTo>
                    <a:pt x="247486" y="120979"/>
                  </a:lnTo>
                  <a:lnTo>
                    <a:pt x="252784" y="112958"/>
                  </a:lnTo>
                  <a:lnTo>
                    <a:pt x="255552" y="94687"/>
                  </a:lnTo>
                  <a:lnTo>
                    <a:pt x="252312" y="89581"/>
                  </a:lnTo>
                  <a:lnTo>
                    <a:pt x="246643" y="87347"/>
                  </a:lnTo>
                  <a:lnTo>
                    <a:pt x="239354" y="87027"/>
                  </a:lnTo>
                  <a:lnTo>
                    <a:pt x="212328" y="97756"/>
                  </a:lnTo>
                  <a:lnTo>
                    <a:pt x="198577" y="112497"/>
                  </a:lnTo>
                  <a:lnTo>
                    <a:pt x="193272" y="121342"/>
                  </a:lnTo>
                  <a:lnTo>
                    <a:pt x="190498" y="143647"/>
                  </a:lnTo>
                  <a:lnTo>
                    <a:pt x="194334" y="166819"/>
                  </a:lnTo>
                  <a:lnTo>
                    <a:pt x="203837" y="184916"/>
                  </a:lnTo>
                  <a:lnTo>
                    <a:pt x="211987" y="190678"/>
                  </a:lnTo>
                  <a:lnTo>
                    <a:pt x="243474" y="198787"/>
                  </a:lnTo>
                  <a:lnTo>
                    <a:pt x="277419" y="2022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973074" y="3125734"/>
              <a:ext cx="122098" cy="250257"/>
            </a:xfrm>
            <a:custGeom>
              <a:avLst/>
              <a:gdLst/>
              <a:ahLst/>
              <a:cxnLst/>
              <a:rect l="0" t="0" r="0" b="0"/>
              <a:pathLst>
                <a:path w="122098" h="250257">
                  <a:moveTo>
                    <a:pt x="79983" y="127571"/>
                  </a:moveTo>
                  <a:lnTo>
                    <a:pt x="63215" y="121982"/>
                  </a:lnTo>
                  <a:lnTo>
                    <a:pt x="45624" y="122358"/>
                  </a:lnTo>
                  <a:lnTo>
                    <a:pt x="36020" y="124095"/>
                  </a:lnTo>
                  <a:lnTo>
                    <a:pt x="19110" y="135385"/>
                  </a:lnTo>
                  <a:lnTo>
                    <a:pt x="11325" y="143309"/>
                  </a:lnTo>
                  <a:lnTo>
                    <a:pt x="2675" y="164591"/>
                  </a:lnTo>
                  <a:lnTo>
                    <a:pt x="0" y="189648"/>
                  </a:lnTo>
                  <a:lnTo>
                    <a:pt x="2711" y="216382"/>
                  </a:lnTo>
                  <a:lnTo>
                    <a:pt x="10935" y="237623"/>
                  </a:lnTo>
                  <a:lnTo>
                    <a:pt x="16403" y="246562"/>
                  </a:lnTo>
                  <a:lnTo>
                    <a:pt x="23558" y="250183"/>
                  </a:lnTo>
                  <a:lnTo>
                    <a:pt x="31838" y="250256"/>
                  </a:lnTo>
                  <a:lnTo>
                    <a:pt x="40867" y="247966"/>
                  </a:lnTo>
                  <a:lnTo>
                    <a:pt x="57139" y="236062"/>
                  </a:lnTo>
                  <a:lnTo>
                    <a:pt x="71000" y="219073"/>
                  </a:lnTo>
                  <a:lnTo>
                    <a:pt x="81060" y="199824"/>
                  </a:lnTo>
                  <a:lnTo>
                    <a:pt x="88644" y="143230"/>
                  </a:lnTo>
                  <a:lnTo>
                    <a:pt x="87023" y="88897"/>
                  </a:lnTo>
                  <a:lnTo>
                    <a:pt x="79740" y="26032"/>
                  </a:lnTo>
                  <a:lnTo>
                    <a:pt x="74806" y="2894"/>
                  </a:lnTo>
                  <a:lnTo>
                    <a:pt x="73022" y="0"/>
                  </a:lnTo>
                  <a:lnTo>
                    <a:pt x="71833" y="2749"/>
                  </a:lnTo>
                  <a:lnTo>
                    <a:pt x="70937" y="53335"/>
                  </a:lnTo>
                  <a:lnTo>
                    <a:pt x="84150" y="115355"/>
                  </a:lnTo>
                  <a:lnTo>
                    <a:pt x="101126" y="169463"/>
                  </a:lnTo>
                  <a:lnTo>
                    <a:pt x="111594" y="194966"/>
                  </a:lnTo>
                  <a:lnTo>
                    <a:pt x="122097" y="2117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396545" y="3084849"/>
              <a:ext cx="140824" cy="255007"/>
            </a:xfrm>
            <a:custGeom>
              <a:avLst/>
              <a:gdLst/>
              <a:ahLst/>
              <a:cxnLst/>
              <a:rect l="0" t="0" r="0" b="0"/>
              <a:pathLst>
                <a:path w="140824" h="255007">
                  <a:moveTo>
                    <a:pt x="25009" y="94757"/>
                  </a:moveTo>
                  <a:lnTo>
                    <a:pt x="30598" y="156850"/>
                  </a:lnTo>
                  <a:lnTo>
                    <a:pt x="29673" y="210428"/>
                  </a:lnTo>
                  <a:lnTo>
                    <a:pt x="40831" y="255006"/>
                  </a:lnTo>
                  <a:lnTo>
                    <a:pt x="27751" y="201844"/>
                  </a:lnTo>
                  <a:lnTo>
                    <a:pt x="16460" y="142047"/>
                  </a:lnTo>
                  <a:lnTo>
                    <a:pt x="3288" y="84910"/>
                  </a:lnTo>
                  <a:lnTo>
                    <a:pt x="0" y="74154"/>
                  </a:lnTo>
                  <a:lnTo>
                    <a:pt x="2586" y="52845"/>
                  </a:lnTo>
                  <a:lnTo>
                    <a:pt x="6551" y="42249"/>
                  </a:lnTo>
                  <a:lnTo>
                    <a:pt x="20315" y="27356"/>
                  </a:lnTo>
                  <a:lnTo>
                    <a:pt x="28899" y="21747"/>
                  </a:lnTo>
                  <a:lnTo>
                    <a:pt x="86497" y="8886"/>
                  </a:lnTo>
                  <a:lnTo>
                    <a:pt x="14082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474197" y="3190134"/>
              <a:ext cx="73700" cy="31587"/>
            </a:xfrm>
            <a:custGeom>
              <a:avLst/>
              <a:gdLst/>
              <a:ahLst/>
              <a:cxnLst/>
              <a:rect l="0" t="0" r="0" b="0"/>
              <a:pathLst>
                <a:path w="73700" h="31587">
                  <a:moveTo>
                    <a:pt x="73699" y="0"/>
                  </a:moveTo>
                  <a:lnTo>
                    <a:pt x="15945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567874" y="3232248"/>
              <a:ext cx="96479" cy="107557"/>
            </a:xfrm>
            <a:custGeom>
              <a:avLst/>
              <a:gdLst/>
              <a:ahLst/>
              <a:cxnLst/>
              <a:rect l="0" t="0" r="0" b="0"/>
              <a:pathLst>
                <a:path w="96479" h="107557">
                  <a:moveTo>
                    <a:pt x="85307" y="0"/>
                  </a:moveTo>
                  <a:lnTo>
                    <a:pt x="41344" y="14654"/>
                  </a:lnTo>
                  <a:lnTo>
                    <a:pt x="27553" y="27570"/>
                  </a:lnTo>
                  <a:lnTo>
                    <a:pt x="406" y="67322"/>
                  </a:lnTo>
                  <a:lnTo>
                    <a:pt x="0" y="86073"/>
                  </a:lnTo>
                  <a:lnTo>
                    <a:pt x="3869" y="93647"/>
                  </a:lnTo>
                  <a:lnTo>
                    <a:pt x="17527" y="105182"/>
                  </a:lnTo>
                  <a:lnTo>
                    <a:pt x="26082" y="107556"/>
                  </a:lnTo>
                  <a:lnTo>
                    <a:pt x="44947" y="107074"/>
                  </a:lnTo>
                  <a:lnTo>
                    <a:pt x="61910" y="96722"/>
                  </a:lnTo>
                  <a:lnTo>
                    <a:pt x="91864" y="67069"/>
                  </a:lnTo>
                  <a:lnTo>
                    <a:pt x="95527" y="57581"/>
                  </a:lnTo>
                  <a:lnTo>
                    <a:pt x="96478" y="34561"/>
                  </a:lnTo>
                  <a:lnTo>
                    <a:pt x="93001" y="1809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744384" y="3211191"/>
              <a:ext cx="66725" cy="110028"/>
            </a:xfrm>
            <a:custGeom>
              <a:avLst/>
              <a:gdLst/>
              <a:ahLst/>
              <a:cxnLst/>
              <a:rect l="0" t="0" r="0" b="0"/>
              <a:pathLst>
                <a:path w="66725" h="110028">
                  <a:moveTo>
                    <a:pt x="3553" y="63171"/>
                  </a:moveTo>
                  <a:lnTo>
                    <a:pt x="25238" y="110027"/>
                  </a:lnTo>
                  <a:lnTo>
                    <a:pt x="20600" y="103883"/>
                  </a:lnTo>
                  <a:lnTo>
                    <a:pt x="0" y="51595"/>
                  </a:lnTo>
                  <a:lnTo>
                    <a:pt x="15" y="42586"/>
                  </a:lnTo>
                  <a:lnTo>
                    <a:pt x="6270" y="26336"/>
                  </a:lnTo>
                  <a:lnTo>
                    <a:pt x="19969" y="14435"/>
                  </a:lnTo>
                  <a:lnTo>
                    <a:pt x="36585" y="6416"/>
                  </a:lnTo>
                  <a:lnTo>
                    <a:pt x="6672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895336" y="3206710"/>
              <a:ext cx="252685" cy="124062"/>
            </a:xfrm>
            <a:custGeom>
              <a:avLst/>
              <a:gdLst/>
              <a:ahLst/>
              <a:cxnLst/>
              <a:rect l="0" t="0" r="0" b="0"/>
              <a:pathLst>
                <a:path w="252685" h="124062">
                  <a:moveTo>
                    <a:pt x="0" y="67652"/>
                  </a:moveTo>
                  <a:lnTo>
                    <a:pt x="3120" y="110344"/>
                  </a:lnTo>
                  <a:lnTo>
                    <a:pt x="6066" y="124061"/>
                  </a:lnTo>
                  <a:lnTo>
                    <a:pt x="3476" y="118459"/>
                  </a:lnTo>
                  <a:lnTo>
                    <a:pt x="9370" y="60978"/>
                  </a:lnTo>
                  <a:lnTo>
                    <a:pt x="14436" y="52674"/>
                  </a:lnTo>
                  <a:lnTo>
                    <a:pt x="22492" y="47139"/>
                  </a:lnTo>
                  <a:lnTo>
                    <a:pt x="32542" y="43448"/>
                  </a:lnTo>
                  <a:lnTo>
                    <a:pt x="41582" y="43327"/>
                  </a:lnTo>
                  <a:lnTo>
                    <a:pt x="57865" y="49432"/>
                  </a:lnTo>
                  <a:lnTo>
                    <a:pt x="80187" y="66023"/>
                  </a:lnTo>
                  <a:lnTo>
                    <a:pt x="88281" y="85256"/>
                  </a:lnTo>
                  <a:lnTo>
                    <a:pt x="90440" y="96936"/>
                  </a:lnTo>
                  <a:lnTo>
                    <a:pt x="91879" y="98873"/>
                  </a:lnTo>
                  <a:lnTo>
                    <a:pt x="104080" y="38711"/>
                  </a:lnTo>
                  <a:lnTo>
                    <a:pt x="114888" y="16185"/>
                  </a:lnTo>
                  <a:lnTo>
                    <a:pt x="123385" y="8774"/>
                  </a:lnTo>
                  <a:lnTo>
                    <a:pt x="145305" y="540"/>
                  </a:lnTo>
                  <a:lnTo>
                    <a:pt x="167526" y="0"/>
                  </a:lnTo>
                  <a:lnTo>
                    <a:pt x="178364" y="1494"/>
                  </a:lnTo>
                  <a:lnTo>
                    <a:pt x="196647" y="12512"/>
                  </a:lnTo>
                  <a:lnTo>
                    <a:pt x="227447" y="48182"/>
                  </a:lnTo>
                  <a:lnTo>
                    <a:pt x="252684" y="992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447281" y="3190134"/>
              <a:ext cx="104735" cy="121578"/>
            </a:xfrm>
            <a:custGeom>
              <a:avLst/>
              <a:gdLst/>
              <a:ahLst/>
              <a:cxnLst/>
              <a:rect l="0" t="0" r="0" b="0"/>
              <a:pathLst>
                <a:path w="104735" h="121578">
                  <a:moveTo>
                    <a:pt x="6066" y="0"/>
                  </a:moveTo>
                  <a:lnTo>
                    <a:pt x="2946" y="42692"/>
                  </a:lnTo>
                  <a:lnTo>
                    <a:pt x="0" y="63428"/>
                  </a:lnTo>
                  <a:lnTo>
                    <a:pt x="2590" y="84343"/>
                  </a:lnTo>
                  <a:lnTo>
                    <a:pt x="10760" y="102216"/>
                  </a:lnTo>
                  <a:lnTo>
                    <a:pt x="16214" y="110258"/>
                  </a:lnTo>
                  <a:lnTo>
                    <a:pt x="24530" y="115620"/>
                  </a:lnTo>
                  <a:lnTo>
                    <a:pt x="46248" y="121577"/>
                  </a:lnTo>
                  <a:lnTo>
                    <a:pt x="56250" y="120825"/>
                  </a:lnTo>
                  <a:lnTo>
                    <a:pt x="73604" y="113752"/>
                  </a:lnTo>
                  <a:lnTo>
                    <a:pt x="85995" y="99689"/>
                  </a:lnTo>
                  <a:lnTo>
                    <a:pt x="103483" y="62066"/>
                  </a:lnTo>
                  <a:lnTo>
                    <a:pt x="104734" y="38504"/>
                  </a:lnTo>
                  <a:lnTo>
                    <a:pt x="10082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655579" y="3158549"/>
              <a:ext cx="92724" cy="144330"/>
            </a:xfrm>
            <a:custGeom>
              <a:avLst/>
              <a:gdLst/>
              <a:ahLst/>
              <a:cxnLst/>
              <a:rect l="0" t="0" r="0" b="0"/>
              <a:pathLst>
                <a:path w="92724" h="144330">
                  <a:moveTo>
                    <a:pt x="71509" y="0"/>
                  </a:moveTo>
                  <a:lnTo>
                    <a:pt x="27546" y="14654"/>
                  </a:lnTo>
                  <a:lnTo>
                    <a:pt x="10635" y="27570"/>
                  </a:lnTo>
                  <a:lnTo>
                    <a:pt x="2851" y="35927"/>
                  </a:lnTo>
                  <a:lnTo>
                    <a:pt x="0" y="43839"/>
                  </a:lnTo>
                  <a:lnTo>
                    <a:pt x="440" y="51453"/>
                  </a:lnTo>
                  <a:lnTo>
                    <a:pt x="3072" y="58868"/>
                  </a:lnTo>
                  <a:lnTo>
                    <a:pt x="9506" y="63812"/>
                  </a:lnTo>
                  <a:lnTo>
                    <a:pt x="70287" y="82407"/>
                  </a:lnTo>
                  <a:lnTo>
                    <a:pt x="86954" y="93557"/>
                  </a:lnTo>
                  <a:lnTo>
                    <a:pt x="91164" y="100976"/>
                  </a:lnTo>
                  <a:lnTo>
                    <a:pt x="92723" y="118578"/>
                  </a:lnTo>
                  <a:lnTo>
                    <a:pt x="89161" y="125845"/>
                  </a:lnTo>
                  <a:lnTo>
                    <a:pt x="75845" y="137039"/>
                  </a:lnTo>
                  <a:lnTo>
                    <a:pt x="43028" y="144329"/>
                  </a:lnTo>
                  <a:lnTo>
                    <a:pt x="26485" y="142915"/>
                  </a:lnTo>
                  <a:lnTo>
                    <a:pt x="8338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853430" y="3221720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3119" y="42691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842901" y="31480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937658" y="3191773"/>
              <a:ext cx="136871" cy="114176"/>
            </a:xfrm>
            <a:custGeom>
              <a:avLst/>
              <a:gdLst/>
              <a:ahLst/>
              <a:cxnLst/>
              <a:rect l="0" t="0" r="0" b="0"/>
              <a:pathLst>
                <a:path w="136871" h="114176">
                  <a:moveTo>
                    <a:pt x="0" y="51004"/>
                  </a:moveTo>
                  <a:lnTo>
                    <a:pt x="15618" y="107412"/>
                  </a:lnTo>
                  <a:lnTo>
                    <a:pt x="3894" y="68448"/>
                  </a:lnTo>
                  <a:lnTo>
                    <a:pt x="1730" y="44329"/>
                  </a:lnTo>
                  <a:lnTo>
                    <a:pt x="7008" y="21131"/>
                  </a:lnTo>
                  <a:lnTo>
                    <a:pt x="11691" y="10032"/>
                  </a:lnTo>
                  <a:lnTo>
                    <a:pt x="19492" y="3802"/>
                  </a:lnTo>
                  <a:lnTo>
                    <a:pt x="40639" y="0"/>
                  </a:lnTo>
                  <a:lnTo>
                    <a:pt x="62515" y="5328"/>
                  </a:lnTo>
                  <a:lnTo>
                    <a:pt x="82766" y="16666"/>
                  </a:lnTo>
                  <a:lnTo>
                    <a:pt x="106151" y="42779"/>
                  </a:lnTo>
                  <a:lnTo>
                    <a:pt x="133391" y="104951"/>
                  </a:lnTo>
                  <a:lnTo>
                    <a:pt x="136870" y="1141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128384" y="3207929"/>
              <a:ext cx="171507" cy="303815"/>
            </a:xfrm>
            <a:custGeom>
              <a:avLst/>
              <a:gdLst/>
              <a:ahLst/>
              <a:cxnLst/>
              <a:rect l="0" t="0" r="0" b="0"/>
              <a:pathLst>
                <a:path w="171507" h="303815">
                  <a:moveTo>
                    <a:pt x="104071" y="34848"/>
                  </a:moveTo>
                  <a:lnTo>
                    <a:pt x="92893" y="18080"/>
                  </a:lnTo>
                  <a:lnTo>
                    <a:pt x="78046" y="6728"/>
                  </a:lnTo>
                  <a:lnTo>
                    <a:pt x="69174" y="2064"/>
                  </a:lnTo>
                  <a:lnTo>
                    <a:pt x="49957" y="0"/>
                  </a:lnTo>
                  <a:lnTo>
                    <a:pt x="29718" y="4152"/>
                  </a:lnTo>
                  <a:lnTo>
                    <a:pt x="9024" y="13796"/>
                  </a:lnTo>
                  <a:lnTo>
                    <a:pt x="3272" y="21983"/>
                  </a:lnTo>
                  <a:lnTo>
                    <a:pt x="0" y="43558"/>
                  </a:lnTo>
                  <a:lnTo>
                    <a:pt x="5565" y="62505"/>
                  </a:lnTo>
                  <a:lnTo>
                    <a:pt x="10325" y="70834"/>
                  </a:lnTo>
                  <a:lnTo>
                    <a:pt x="18177" y="76386"/>
                  </a:lnTo>
                  <a:lnTo>
                    <a:pt x="39380" y="82555"/>
                  </a:lnTo>
                  <a:lnTo>
                    <a:pt x="61282" y="79058"/>
                  </a:lnTo>
                  <a:lnTo>
                    <a:pt x="72035" y="74850"/>
                  </a:lnTo>
                  <a:lnTo>
                    <a:pt x="81545" y="75554"/>
                  </a:lnTo>
                  <a:lnTo>
                    <a:pt x="98349" y="85695"/>
                  </a:lnTo>
                  <a:lnTo>
                    <a:pt x="120963" y="111135"/>
                  </a:lnTo>
                  <a:lnTo>
                    <a:pt x="149021" y="171945"/>
                  </a:lnTo>
                  <a:lnTo>
                    <a:pt x="170693" y="234909"/>
                  </a:lnTo>
                  <a:lnTo>
                    <a:pt x="171506" y="255955"/>
                  </a:lnTo>
                  <a:lnTo>
                    <a:pt x="166798" y="275837"/>
                  </a:lnTo>
                  <a:lnTo>
                    <a:pt x="156906" y="292473"/>
                  </a:lnTo>
                  <a:lnTo>
                    <a:pt x="148653" y="297845"/>
                  </a:lnTo>
                  <a:lnTo>
                    <a:pt x="127005" y="303814"/>
                  </a:lnTo>
                  <a:lnTo>
                    <a:pt x="94099" y="301585"/>
                  </a:lnTo>
                  <a:lnTo>
                    <a:pt x="51429" y="2875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516725" y="3146411"/>
              <a:ext cx="136872" cy="127952"/>
            </a:xfrm>
            <a:custGeom>
              <a:avLst/>
              <a:gdLst/>
              <a:ahLst/>
              <a:cxnLst/>
              <a:rect l="0" t="0" r="0" b="0"/>
              <a:pathLst>
                <a:path w="136872" h="127952">
                  <a:moveTo>
                    <a:pt x="0" y="33195"/>
                  </a:moveTo>
                  <a:lnTo>
                    <a:pt x="11178" y="44373"/>
                  </a:lnTo>
                  <a:lnTo>
                    <a:pt x="29145" y="49861"/>
                  </a:lnTo>
                  <a:lnTo>
                    <a:pt x="51558" y="51131"/>
                  </a:lnTo>
                  <a:lnTo>
                    <a:pt x="105142" y="39341"/>
                  </a:lnTo>
                  <a:lnTo>
                    <a:pt x="111039" y="33783"/>
                  </a:lnTo>
                  <a:lnTo>
                    <a:pt x="113800" y="26568"/>
                  </a:lnTo>
                  <a:lnTo>
                    <a:pt x="114471" y="18248"/>
                  </a:lnTo>
                  <a:lnTo>
                    <a:pt x="111409" y="11532"/>
                  </a:lnTo>
                  <a:lnTo>
                    <a:pt x="98648" y="950"/>
                  </a:lnTo>
                  <a:lnTo>
                    <a:pt x="90332" y="0"/>
                  </a:lnTo>
                  <a:lnTo>
                    <a:pt x="71733" y="5184"/>
                  </a:lnTo>
                  <a:lnTo>
                    <a:pt x="47121" y="21256"/>
                  </a:lnTo>
                  <a:lnTo>
                    <a:pt x="30599" y="46425"/>
                  </a:lnTo>
                  <a:lnTo>
                    <a:pt x="28418" y="65981"/>
                  </a:lnTo>
                  <a:lnTo>
                    <a:pt x="32517" y="85201"/>
                  </a:lnTo>
                  <a:lnTo>
                    <a:pt x="42138" y="101543"/>
                  </a:lnTo>
                  <a:lnTo>
                    <a:pt x="57333" y="113484"/>
                  </a:lnTo>
                  <a:lnTo>
                    <a:pt x="66298" y="118307"/>
                  </a:lnTo>
                  <a:lnTo>
                    <a:pt x="123533" y="126681"/>
                  </a:lnTo>
                  <a:lnTo>
                    <a:pt x="136871" y="1279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716767" y="3190134"/>
              <a:ext cx="94757" cy="84229"/>
            </a:xfrm>
            <a:custGeom>
              <a:avLst/>
              <a:gdLst/>
              <a:ahLst/>
              <a:cxnLst/>
              <a:rect l="0" t="0" r="0" b="0"/>
              <a:pathLst>
                <a:path w="94757" h="84229">
                  <a:moveTo>
                    <a:pt x="94756" y="0"/>
                  </a:moveTo>
                  <a:lnTo>
                    <a:pt x="70709" y="9576"/>
                  </a:lnTo>
                  <a:lnTo>
                    <a:pt x="14058" y="59899"/>
                  </a:lnTo>
                  <a:lnTo>
                    <a:pt x="6248" y="7068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737823" y="3169077"/>
              <a:ext cx="63172" cy="115815"/>
            </a:xfrm>
            <a:custGeom>
              <a:avLst/>
              <a:gdLst/>
              <a:ahLst/>
              <a:cxnLst/>
              <a:rect l="0" t="0" r="0" b="0"/>
              <a:pathLst>
                <a:path w="63172" h="115815">
                  <a:moveTo>
                    <a:pt x="0" y="0"/>
                  </a:moveTo>
                  <a:lnTo>
                    <a:pt x="25194" y="53875"/>
                  </a:lnTo>
                  <a:lnTo>
                    <a:pt x="44664" y="91881"/>
                  </a:lnTo>
                  <a:lnTo>
                    <a:pt x="63171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870003" y="3139270"/>
              <a:ext cx="102768" cy="265500"/>
            </a:xfrm>
            <a:custGeom>
              <a:avLst/>
              <a:gdLst/>
              <a:ahLst/>
              <a:cxnLst/>
              <a:rect l="0" t="0" r="0" b="0"/>
              <a:pathLst>
                <a:path w="102768" h="265500">
                  <a:moveTo>
                    <a:pt x="25748" y="103507"/>
                  </a:moveTo>
                  <a:lnTo>
                    <a:pt x="31337" y="162124"/>
                  </a:lnTo>
                  <a:lnTo>
                    <a:pt x="42537" y="224703"/>
                  </a:lnTo>
                  <a:lnTo>
                    <a:pt x="45540" y="265499"/>
                  </a:lnTo>
                  <a:lnTo>
                    <a:pt x="45962" y="265314"/>
                  </a:lnTo>
                  <a:lnTo>
                    <a:pt x="45260" y="253800"/>
                  </a:lnTo>
                  <a:lnTo>
                    <a:pt x="32102" y="196608"/>
                  </a:lnTo>
                  <a:lnTo>
                    <a:pt x="15132" y="133141"/>
                  </a:lnTo>
                  <a:lnTo>
                    <a:pt x="0" y="71881"/>
                  </a:lnTo>
                  <a:lnTo>
                    <a:pt x="1826" y="45777"/>
                  </a:lnTo>
                  <a:lnTo>
                    <a:pt x="15021" y="10363"/>
                  </a:lnTo>
                  <a:lnTo>
                    <a:pt x="22106" y="3976"/>
                  </a:lnTo>
                  <a:lnTo>
                    <a:pt x="30339" y="888"/>
                  </a:lnTo>
                  <a:lnTo>
                    <a:pt x="39337" y="0"/>
                  </a:lnTo>
                  <a:lnTo>
                    <a:pt x="55574" y="5251"/>
                  </a:lnTo>
                  <a:lnTo>
                    <a:pt x="85062" y="27686"/>
                  </a:lnTo>
                  <a:lnTo>
                    <a:pt x="100774" y="53355"/>
                  </a:lnTo>
                  <a:lnTo>
                    <a:pt x="102767" y="73029"/>
                  </a:lnTo>
                  <a:lnTo>
                    <a:pt x="98583" y="92301"/>
                  </a:lnTo>
                  <a:lnTo>
                    <a:pt x="88924" y="108665"/>
                  </a:lnTo>
                  <a:lnTo>
                    <a:pt x="76833" y="117498"/>
                  </a:lnTo>
                  <a:lnTo>
                    <a:pt x="57333" y="1245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004186" y="3126963"/>
              <a:ext cx="115780" cy="129275"/>
            </a:xfrm>
            <a:custGeom>
              <a:avLst/>
              <a:gdLst/>
              <a:ahLst/>
              <a:cxnLst/>
              <a:rect l="0" t="0" r="0" b="0"/>
              <a:pathLst>
                <a:path w="115780" h="129275">
                  <a:moveTo>
                    <a:pt x="70549" y="0"/>
                  </a:moveTo>
                  <a:lnTo>
                    <a:pt x="26587" y="20244"/>
                  </a:lnTo>
                  <a:lnTo>
                    <a:pt x="12796" y="35904"/>
                  </a:lnTo>
                  <a:lnTo>
                    <a:pt x="3937" y="55732"/>
                  </a:lnTo>
                  <a:lnTo>
                    <a:pt x="0" y="80142"/>
                  </a:lnTo>
                  <a:lnTo>
                    <a:pt x="2459" y="90863"/>
                  </a:lnTo>
                  <a:lnTo>
                    <a:pt x="14551" y="109014"/>
                  </a:lnTo>
                  <a:lnTo>
                    <a:pt x="41089" y="126797"/>
                  </a:lnTo>
                  <a:lnTo>
                    <a:pt x="60966" y="129274"/>
                  </a:lnTo>
                  <a:lnTo>
                    <a:pt x="80328" y="125305"/>
                  </a:lnTo>
                  <a:lnTo>
                    <a:pt x="96732" y="115743"/>
                  </a:lnTo>
                  <a:lnTo>
                    <a:pt x="108703" y="100575"/>
                  </a:lnTo>
                  <a:lnTo>
                    <a:pt x="113532" y="91616"/>
                  </a:lnTo>
                  <a:lnTo>
                    <a:pt x="115779" y="69185"/>
                  </a:lnTo>
                  <a:lnTo>
                    <a:pt x="112879" y="47126"/>
                  </a:lnTo>
                  <a:lnTo>
                    <a:pt x="102135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160732" y="3147890"/>
              <a:ext cx="124575" cy="105416"/>
            </a:xfrm>
            <a:custGeom>
              <a:avLst/>
              <a:gdLst/>
              <a:ahLst/>
              <a:cxnLst/>
              <a:rect l="0" t="0" r="0" b="0"/>
              <a:pathLst>
                <a:path w="124575" h="105416">
                  <a:moveTo>
                    <a:pt x="8760" y="42244"/>
                  </a:moveTo>
                  <a:lnTo>
                    <a:pt x="14826" y="74697"/>
                  </a:lnTo>
                  <a:lnTo>
                    <a:pt x="12236" y="95272"/>
                  </a:lnTo>
                  <a:lnTo>
                    <a:pt x="9907" y="98653"/>
                  </a:lnTo>
                  <a:lnTo>
                    <a:pt x="7185" y="97398"/>
                  </a:lnTo>
                  <a:lnTo>
                    <a:pt x="4201" y="93051"/>
                  </a:lnTo>
                  <a:lnTo>
                    <a:pt x="0" y="64577"/>
                  </a:lnTo>
                  <a:lnTo>
                    <a:pt x="5256" y="42812"/>
                  </a:lnTo>
                  <a:lnTo>
                    <a:pt x="21370" y="13947"/>
                  </a:lnTo>
                  <a:lnTo>
                    <a:pt x="27695" y="5832"/>
                  </a:lnTo>
                  <a:lnTo>
                    <a:pt x="36591" y="1592"/>
                  </a:lnTo>
                  <a:lnTo>
                    <a:pt x="58954" y="0"/>
                  </a:lnTo>
                  <a:lnTo>
                    <a:pt x="69129" y="3553"/>
                  </a:lnTo>
                  <a:lnTo>
                    <a:pt x="86673" y="16859"/>
                  </a:lnTo>
                  <a:lnTo>
                    <a:pt x="104115" y="49671"/>
                  </a:lnTo>
                  <a:lnTo>
                    <a:pt x="124574" y="1054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306362" y="3136187"/>
              <a:ext cx="95605" cy="138176"/>
            </a:xfrm>
            <a:custGeom>
              <a:avLst/>
              <a:gdLst/>
              <a:ahLst/>
              <a:cxnLst/>
              <a:rect l="0" t="0" r="0" b="0"/>
              <a:pathLst>
                <a:path w="95605" h="138176">
                  <a:moveTo>
                    <a:pt x="0" y="64476"/>
                  </a:moveTo>
                  <a:lnTo>
                    <a:pt x="42692" y="61356"/>
                  </a:lnTo>
                  <a:lnTo>
                    <a:pt x="62258" y="54900"/>
                  </a:lnTo>
                  <a:lnTo>
                    <a:pt x="78753" y="44233"/>
                  </a:lnTo>
                  <a:lnTo>
                    <a:pt x="90764" y="28573"/>
                  </a:lnTo>
                  <a:lnTo>
                    <a:pt x="95604" y="19483"/>
                  </a:lnTo>
                  <a:lnTo>
                    <a:pt x="95322" y="12254"/>
                  </a:lnTo>
                  <a:lnTo>
                    <a:pt x="91624" y="6265"/>
                  </a:lnTo>
                  <a:lnTo>
                    <a:pt x="85649" y="1102"/>
                  </a:lnTo>
                  <a:lnTo>
                    <a:pt x="78157" y="0"/>
                  </a:lnTo>
                  <a:lnTo>
                    <a:pt x="60473" y="5014"/>
                  </a:lnTo>
                  <a:lnTo>
                    <a:pt x="30787" y="20991"/>
                  </a:lnTo>
                  <a:lnTo>
                    <a:pt x="16413" y="40080"/>
                  </a:lnTo>
                  <a:lnTo>
                    <a:pt x="8465" y="62992"/>
                  </a:lnTo>
                  <a:lnTo>
                    <a:pt x="8832" y="84873"/>
                  </a:lnTo>
                  <a:lnTo>
                    <a:pt x="19133" y="103177"/>
                  </a:lnTo>
                  <a:lnTo>
                    <a:pt x="35410" y="117941"/>
                  </a:lnTo>
                  <a:lnTo>
                    <a:pt x="68216" y="133832"/>
                  </a:lnTo>
                  <a:lnTo>
                    <a:pt x="84228" y="1381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464290" y="3182454"/>
              <a:ext cx="126343" cy="112966"/>
            </a:xfrm>
            <a:custGeom>
              <a:avLst/>
              <a:gdLst/>
              <a:ahLst/>
              <a:cxnLst/>
              <a:rect l="0" t="0" r="0" b="0"/>
              <a:pathLst>
                <a:path w="126343" h="112966">
                  <a:moveTo>
                    <a:pt x="0" y="28737"/>
                  </a:moveTo>
                  <a:lnTo>
                    <a:pt x="15618" y="82829"/>
                  </a:lnTo>
                  <a:lnTo>
                    <a:pt x="15091" y="82346"/>
                  </a:lnTo>
                  <a:lnTo>
                    <a:pt x="13570" y="78514"/>
                  </a:lnTo>
                  <a:lnTo>
                    <a:pt x="12299" y="38743"/>
                  </a:lnTo>
                  <a:lnTo>
                    <a:pt x="16384" y="12907"/>
                  </a:lnTo>
                  <a:lnTo>
                    <a:pt x="21451" y="5316"/>
                  </a:lnTo>
                  <a:lnTo>
                    <a:pt x="28339" y="1425"/>
                  </a:lnTo>
                  <a:lnTo>
                    <a:pt x="36440" y="0"/>
                  </a:lnTo>
                  <a:lnTo>
                    <a:pt x="54800" y="4657"/>
                  </a:lnTo>
                  <a:lnTo>
                    <a:pt x="73489" y="15695"/>
                  </a:lnTo>
                  <a:lnTo>
                    <a:pt x="95994" y="41641"/>
                  </a:lnTo>
                  <a:lnTo>
                    <a:pt x="122884" y="103746"/>
                  </a:lnTo>
                  <a:lnTo>
                    <a:pt x="126342" y="1129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611689" y="2947979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0" y="0"/>
                  </a:moveTo>
                  <a:lnTo>
                    <a:pt x="3119" y="57264"/>
                  </a:lnTo>
                  <a:lnTo>
                    <a:pt x="11453" y="109774"/>
                  </a:lnTo>
                  <a:lnTo>
                    <a:pt x="21331" y="169786"/>
                  </a:lnTo>
                  <a:lnTo>
                    <a:pt x="31667" y="228902"/>
                  </a:lnTo>
                  <a:lnTo>
                    <a:pt x="39018" y="280342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548518" y="3116435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30054" y="0"/>
                  </a:lnTo>
                  <a:lnTo>
                    <a:pt x="70923" y="0"/>
                  </a:lnTo>
                  <a:lnTo>
                    <a:pt x="1778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789697" y="3105906"/>
              <a:ext cx="150541" cy="200043"/>
            </a:xfrm>
            <a:custGeom>
              <a:avLst/>
              <a:gdLst/>
              <a:ahLst/>
              <a:cxnLst/>
              <a:rect l="0" t="0" r="0" b="0"/>
              <a:pathLst>
                <a:path w="150541" h="200043">
                  <a:moveTo>
                    <a:pt x="85204" y="0"/>
                  </a:moveTo>
                  <a:lnTo>
                    <a:pt x="41242" y="20244"/>
                  </a:lnTo>
                  <a:lnTo>
                    <a:pt x="16546" y="39404"/>
                  </a:lnTo>
                  <a:lnTo>
                    <a:pt x="0" y="65488"/>
                  </a:lnTo>
                  <a:lnTo>
                    <a:pt x="326" y="72905"/>
                  </a:lnTo>
                  <a:lnTo>
                    <a:pt x="4052" y="79019"/>
                  </a:lnTo>
                  <a:lnTo>
                    <a:pt x="10046" y="84265"/>
                  </a:lnTo>
                  <a:lnTo>
                    <a:pt x="32303" y="90094"/>
                  </a:lnTo>
                  <a:lnTo>
                    <a:pt x="88663" y="99425"/>
                  </a:lnTo>
                  <a:lnTo>
                    <a:pt x="125223" y="114727"/>
                  </a:lnTo>
                  <a:lnTo>
                    <a:pt x="141204" y="130539"/>
                  </a:lnTo>
                  <a:lnTo>
                    <a:pt x="147104" y="139669"/>
                  </a:lnTo>
                  <a:lnTo>
                    <a:pt x="150540" y="159171"/>
                  </a:lnTo>
                  <a:lnTo>
                    <a:pt x="149819" y="169285"/>
                  </a:lnTo>
                  <a:lnTo>
                    <a:pt x="145828" y="177198"/>
                  </a:lnTo>
                  <a:lnTo>
                    <a:pt x="132035" y="189109"/>
                  </a:lnTo>
                  <a:lnTo>
                    <a:pt x="111088" y="195183"/>
                  </a:lnTo>
                  <a:lnTo>
                    <a:pt x="50528" y="199402"/>
                  </a:lnTo>
                  <a:lnTo>
                    <a:pt x="32562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31668" y="3868897"/>
              <a:ext cx="136871" cy="5591"/>
            </a:xfrm>
            <a:custGeom>
              <a:avLst/>
              <a:gdLst/>
              <a:ahLst/>
              <a:cxnLst/>
              <a:rect l="0" t="0" r="0" b="0"/>
              <a:pathLst>
                <a:path w="136871" h="5591">
                  <a:moveTo>
                    <a:pt x="136870" y="5590"/>
                  </a:moveTo>
                  <a:lnTo>
                    <a:pt x="120103" y="0"/>
                  </a:lnTo>
                  <a:lnTo>
                    <a:pt x="67354" y="3272"/>
                  </a:lnTo>
                  <a:lnTo>
                    <a:pt x="20020" y="5132"/>
                  </a:lnTo>
                  <a:lnTo>
                    <a:pt x="0" y="55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710348" y="3516518"/>
            <a:ext cx="4454311" cy="515897"/>
            <a:chOff x="710348" y="3516518"/>
            <a:chExt cx="4454311" cy="515897"/>
          </a:xfrm>
        </p:grpSpPr>
        <p:sp>
          <p:nvSpPr>
            <p:cNvPr id="112" name="Freeform 111"/>
            <p:cNvSpPr/>
            <p:nvPr/>
          </p:nvSpPr>
          <p:spPr>
            <a:xfrm>
              <a:off x="710348" y="3691342"/>
              <a:ext cx="195103" cy="322832"/>
            </a:xfrm>
            <a:custGeom>
              <a:avLst/>
              <a:gdLst/>
              <a:ahLst/>
              <a:cxnLst/>
              <a:rect l="0" t="0" r="0" b="0"/>
              <a:pathLst>
                <a:path w="195103" h="322832">
                  <a:moveTo>
                    <a:pt x="5589" y="67331"/>
                  </a:moveTo>
                  <a:lnTo>
                    <a:pt x="0" y="84099"/>
                  </a:lnTo>
                  <a:lnTo>
                    <a:pt x="3495" y="104809"/>
                  </a:lnTo>
                  <a:lnTo>
                    <a:pt x="12378" y="142777"/>
                  </a:lnTo>
                  <a:lnTo>
                    <a:pt x="20968" y="197527"/>
                  </a:lnTo>
                  <a:lnTo>
                    <a:pt x="26695" y="259469"/>
                  </a:lnTo>
                  <a:lnTo>
                    <a:pt x="32380" y="296616"/>
                  </a:lnTo>
                  <a:lnTo>
                    <a:pt x="30035" y="322831"/>
                  </a:lnTo>
                  <a:lnTo>
                    <a:pt x="31245" y="321892"/>
                  </a:lnTo>
                  <a:lnTo>
                    <a:pt x="33222" y="317757"/>
                  </a:lnTo>
                  <a:lnTo>
                    <a:pt x="32298" y="303804"/>
                  </a:lnTo>
                  <a:lnTo>
                    <a:pt x="26221" y="241624"/>
                  </a:lnTo>
                  <a:lnTo>
                    <a:pt x="12090" y="183913"/>
                  </a:lnTo>
                  <a:lnTo>
                    <a:pt x="11598" y="162429"/>
                  </a:lnTo>
                  <a:lnTo>
                    <a:pt x="12939" y="141182"/>
                  </a:lnTo>
                  <a:lnTo>
                    <a:pt x="6788" y="82819"/>
                  </a:lnTo>
                  <a:lnTo>
                    <a:pt x="17200" y="25871"/>
                  </a:lnTo>
                  <a:lnTo>
                    <a:pt x="20349" y="15124"/>
                  </a:lnTo>
                  <a:lnTo>
                    <a:pt x="27127" y="7960"/>
                  </a:lnTo>
                  <a:lnTo>
                    <a:pt x="47137" y="0"/>
                  </a:lnTo>
                  <a:lnTo>
                    <a:pt x="68509" y="2701"/>
                  </a:lnTo>
                  <a:lnTo>
                    <a:pt x="97152" y="17376"/>
                  </a:lnTo>
                  <a:lnTo>
                    <a:pt x="127791" y="43295"/>
                  </a:lnTo>
                  <a:lnTo>
                    <a:pt x="143703" y="69568"/>
                  </a:lnTo>
                  <a:lnTo>
                    <a:pt x="145742" y="89383"/>
                  </a:lnTo>
                  <a:lnTo>
                    <a:pt x="137519" y="130699"/>
                  </a:lnTo>
                  <a:lnTo>
                    <a:pt x="125056" y="148527"/>
                  </a:lnTo>
                  <a:lnTo>
                    <a:pt x="107819" y="163080"/>
                  </a:lnTo>
                  <a:lnTo>
                    <a:pt x="57829" y="185860"/>
                  </a:lnTo>
                  <a:lnTo>
                    <a:pt x="54454" y="189635"/>
                  </a:lnTo>
                  <a:lnTo>
                    <a:pt x="55713" y="193320"/>
                  </a:lnTo>
                  <a:lnTo>
                    <a:pt x="114891" y="239694"/>
                  </a:lnTo>
                  <a:lnTo>
                    <a:pt x="172058" y="279106"/>
                  </a:lnTo>
                  <a:lnTo>
                    <a:pt x="195102" y="2884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24687" y="3863958"/>
              <a:ext cx="141026" cy="115027"/>
            </a:xfrm>
            <a:custGeom>
              <a:avLst/>
              <a:gdLst/>
              <a:ahLst/>
              <a:cxnLst/>
              <a:rect l="0" t="0" r="0" b="0"/>
              <a:pathLst>
                <a:path w="141026" h="115027">
                  <a:moveTo>
                    <a:pt x="86048" y="21057"/>
                  </a:moveTo>
                  <a:lnTo>
                    <a:pt x="69281" y="15468"/>
                  </a:lnTo>
                  <a:lnTo>
                    <a:pt x="51690" y="15843"/>
                  </a:lnTo>
                  <a:lnTo>
                    <a:pt x="33343" y="21080"/>
                  </a:lnTo>
                  <a:lnTo>
                    <a:pt x="17390" y="31206"/>
                  </a:lnTo>
                  <a:lnTo>
                    <a:pt x="5621" y="46625"/>
                  </a:lnTo>
                  <a:lnTo>
                    <a:pt x="844" y="55650"/>
                  </a:lnTo>
                  <a:lnTo>
                    <a:pt x="0" y="64006"/>
                  </a:lnTo>
                  <a:lnTo>
                    <a:pt x="5301" y="79530"/>
                  </a:lnTo>
                  <a:lnTo>
                    <a:pt x="27028" y="107013"/>
                  </a:lnTo>
                  <a:lnTo>
                    <a:pt x="37343" y="112286"/>
                  </a:lnTo>
                  <a:lnTo>
                    <a:pt x="61282" y="115026"/>
                  </a:lnTo>
                  <a:lnTo>
                    <a:pt x="101067" y="109991"/>
                  </a:lnTo>
                  <a:lnTo>
                    <a:pt x="111269" y="104913"/>
                  </a:lnTo>
                  <a:lnTo>
                    <a:pt x="125723" y="89912"/>
                  </a:lnTo>
                  <a:lnTo>
                    <a:pt x="140438" y="61736"/>
                  </a:lnTo>
                  <a:lnTo>
                    <a:pt x="141025" y="51685"/>
                  </a:lnTo>
                  <a:lnTo>
                    <a:pt x="135439" y="31160"/>
                  </a:lnTo>
                  <a:lnTo>
                    <a:pt x="122038" y="16579"/>
                  </a:lnTo>
                  <a:lnTo>
                    <a:pt x="9657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123776" y="3842901"/>
              <a:ext cx="129735" cy="124696"/>
            </a:xfrm>
            <a:custGeom>
              <a:avLst/>
              <a:gdLst/>
              <a:ahLst/>
              <a:cxnLst/>
              <a:rect l="0" t="0" r="0" b="0"/>
              <a:pathLst>
                <a:path w="129735" h="124696">
                  <a:moveTo>
                    <a:pt x="13301" y="10529"/>
                  </a:moveTo>
                  <a:lnTo>
                    <a:pt x="2123" y="21707"/>
                  </a:lnTo>
                  <a:lnTo>
                    <a:pt x="0" y="28509"/>
                  </a:lnTo>
                  <a:lnTo>
                    <a:pt x="2601" y="56021"/>
                  </a:lnTo>
                  <a:lnTo>
                    <a:pt x="17080" y="103526"/>
                  </a:lnTo>
                  <a:lnTo>
                    <a:pt x="22839" y="114641"/>
                  </a:lnTo>
                  <a:lnTo>
                    <a:pt x="30189" y="120881"/>
                  </a:lnTo>
                  <a:lnTo>
                    <a:pt x="38597" y="123871"/>
                  </a:lnTo>
                  <a:lnTo>
                    <a:pt x="47713" y="124695"/>
                  </a:lnTo>
                  <a:lnTo>
                    <a:pt x="67200" y="119371"/>
                  </a:lnTo>
                  <a:lnTo>
                    <a:pt x="94782" y="103220"/>
                  </a:lnTo>
                  <a:lnTo>
                    <a:pt x="117772" y="80497"/>
                  </a:lnTo>
                  <a:lnTo>
                    <a:pt x="125063" y="71212"/>
                  </a:lnTo>
                  <a:lnTo>
                    <a:pt x="128753" y="61513"/>
                  </a:lnTo>
                  <a:lnTo>
                    <a:pt x="129734" y="41377"/>
                  </a:lnTo>
                  <a:lnTo>
                    <a:pt x="11858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301102" y="3816128"/>
              <a:ext cx="141303" cy="111002"/>
            </a:xfrm>
            <a:custGeom>
              <a:avLst/>
              <a:gdLst/>
              <a:ahLst/>
              <a:cxnLst/>
              <a:rect l="0" t="0" r="0" b="0"/>
              <a:pathLst>
                <a:path w="141303" h="111002">
                  <a:moveTo>
                    <a:pt x="14960" y="58359"/>
                  </a:moveTo>
                  <a:lnTo>
                    <a:pt x="9371" y="75126"/>
                  </a:lnTo>
                  <a:lnTo>
                    <a:pt x="9746" y="92717"/>
                  </a:lnTo>
                  <a:lnTo>
                    <a:pt x="11473" y="105215"/>
                  </a:lnTo>
                  <a:lnTo>
                    <a:pt x="10295" y="103634"/>
                  </a:lnTo>
                  <a:lnTo>
                    <a:pt x="0" y="70292"/>
                  </a:lnTo>
                  <a:lnTo>
                    <a:pt x="2852" y="48455"/>
                  </a:lnTo>
                  <a:lnTo>
                    <a:pt x="17611" y="19549"/>
                  </a:lnTo>
                  <a:lnTo>
                    <a:pt x="23746" y="11429"/>
                  </a:lnTo>
                  <a:lnTo>
                    <a:pt x="43042" y="2406"/>
                  </a:lnTo>
                  <a:lnTo>
                    <a:pt x="54738" y="0"/>
                  </a:lnTo>
                  <a:lnTo>
                    <a:pt x="64875" y="735"/>
                  </a:lnTo>
                  <a:lnTo>
                    <a:pt x="82378" y="7792"/>
                  </a:lnTo>
                  <a:lnTo>
                    <a:pt x="105385" y="24918"/>
                  </a:lnTo>
                  <a:lnTo>
                    <a:pt x="121431" y="50400"/>
                  </a:lnTo>
                  <a:lnTo>
                    <a:pt x="141302" y="1110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496436" y="3646458"/>
              <a:ext cx="146010" cy="292567"/>
            </a:xfrm>
            <a:custGeom>
              <a:avLst/>
              <a:gdLst/>
              <a:ahLst/>
              <a:cxnLst/>
              <a:rect l="0" t="0" r="0" b="0"/>
              <a:pathLst>
                <a:path w="146010" h="292567">
                  <a:moveTo>
                    <a:pt x="103895" y="185915"/>
                  </a:moveTo>
                  <a:lnTo>
                    <a:pt x="92717" y="169147"/>
                  </a:lnTo>
                  <a:lnTo>
                    <a:pt x="77870" y="157795"/>
                  </a:lnTo>
                  <a:lnTo>
                    <a:pt x="68997" y="153131"/>
                  </a:lnTo>
                  <a:lnTo>
                    <a:pt x="49780" y="151067"/>
                  </a:lnTo>
                  <a:lnTo>
                    <a:pt x="39743" y="152154"/>
                  </a:lnTo>
                  <a:lnTo>
                    <a:pt x="22350" y="162721"/>
                  </a:lnTo>
                  <a:lnTo>
                    <a:pt x="14437" y="170452"/>
                  </a:lnTo>
                  <a:lnTo>
                    <a:pt x="5644" y="191521"/>
                  </a:lnTo>
                  <a:lnTo>
                    <a:pt x="0" y="243174"/>
                  </a:lnTo>
                  <a:lnTo>
                    <a:pt x="5467" y="264396"/>
                  </a:lnTo>
                  <a:lnTo>
                    <a:pt x="10200" y="273330"/>
                  </a:lnTo>
                  <a:lnTo>
                    <a:pt x="24818" y="286377"/>
                  </a:lnTo>
                  <a:lnTo>
                    <a:pt x="33630" y="291494"/>
                  </a:lnTo>
                  <a:lnTo>
                    <a:pt x="43013" y="292566"/>
                  </a:lnTo>
                  <a:lnTo>
                    <a:pt x="62799" y="287517"/>
                  </a:lnTo>
                  <a:lnTo>
                    <a:pt x="88079" y="271521"/>
                  </a:lnTo>
                  <a:lnTo>
                    <a:pt x="99985" y="255548"/>
                  </a:lnTo>
                  <a:lnTo>
                    <a:pt x="127728" y="196086"/>
                  </a:lnTo>
                  <a:lnTo>
                    <a:pt x="137884" y="174058"/>
                  </a:lnTo>
                  <a:lnTo>
                    <a:pt x="144404" y="121788"/>
                  </a:lnTo>
                  <a:lnTo>
                    <a:pt x="142414" y="83466"/>
                  </a:lnTo>
                  <a:lnTo>
                    <a:pt x="134054" y="22295"/>
                  </a:lnTo>
                  <a:lnTo>
                    <a:pt x="124708" y="3620"/>
                  </a:lnTo>
                  <a:lnTo>
                    <a:pt x="118940" y="45"/>
                  </a:lnTo>
                  <a:lnTo>
                    <a:pt x="112755" y="0"/>
                  </a:lnTo>
                  <a:lnTo>
                    <a:pt x="106292" y="2310"/>
                  </a:lnTo>
                  <a:lnTo>
                    <a:pt x="95992" y="14235"/>
                  </a:lnTo>
                  <a:lnTo>
                    <a:pt x="91607" y="22329"/>
                  </a:lnTo>
                  <a:lnTo>
                    <a:pt x="89855" y="46920"/>
                  </a:lnTo>
                  <a:lnTo>
                    <a:pt x="98262" y="104776"/>
                  </a:lnTo>
                  <a:lnTo>
                    <a:pt x="112358" y="160095"/>
                  </a:lnTo>
                  <a:lnTo>
                    <a:pt x="146009" y="2175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758259" y="3821844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2195" y="3747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758259" y="37376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853015" y="3798358"/>
              <a:ext cx="126343" cy="119692"/>
            </a:xfrm>
            <a:custGeom>
              <a:avLst/>
              <a:gdLst/>
              <a:ahLst/>
              <a:cxnLst/>
              <a:rect l="0" t="0" r="0" b="0"/>
              <a:pathLst>
                <a:path w="126343" h="119692">
                  <a:moveTo>
                    <a:pt x="0" y="65600"/>
                  </a:moveTo>
                  <a:lnTo>
                    <a:pt x="15619" y="119691"/>
                  </a:lnTo>
                  <a:lnTo>
                    <a:pt x="15092" y="119209"/>
                  </a:lnTo>
                  <a:lnTo>
                    <a:pt x="13571" y="115377"/>
                  </a:lnTo>
                  <a:lnTo>
                    <a:pt x="5206" y="55359"/>
                  </a:lnTo>
                  <a:lnTo>
                    <a:pt x="8553" y="34142"/>
                  </a:lnTo>
                  <a:lnTo>
                    <a:pt x="12721" y="23571"/>
                  </a:lnTo>
                  <a:lnTo>
                    <a:pt x="26711" y="8706"/>
                  </a:lnTo>
                  <a:lnTo>
                    <a:pt x="35355" y="3104"/>
                  </a:lnTo>
                  <a:lnTo>
                    <a:pt x="54318" y="0"/>
                  </a:lnTo>
                  <a:lnTo>
                    <a:pt x="64288" y="810"/>
                  </a:lnTo>
                  <a:lnTo>
                    <a:pt x="72104" y="4859"/>
                  </a:lnTo>
                  <a:lnTo>
                    <a:pt x="102721" y="46250"/>
                  </a:lnTo>
                  <a:lnTo>
                    <a:pt x="126342" y="971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042528" y="3762256"/>
              <a:ext cx="155802" cy="270159"/>
            </a:xfrm>
            <a:custGeom>
              <a:avLst/>
              <a:gdLst/>
              <a:ahLst/>
              <a:cxnLst/>
              <a:rect l="0" t="0" r="0" b="0"/>
              <a:pathLst>
                <a:path w="155802" h="270159">
                  <a:moveTo>
                    <a:pt x="94757" y="80645"/>
                  </a:moveTo>
                  <a:lnTo>
                    <a:pt x="100346" y="63877"/>
                  </a:lnTo>
                  <a:lnTo>
                    <a:pt x="98232" y="31093"/>
                  </a:lnTo>
                  <a:lnTo>
                    <a:pt x="93564" y="21874"/>
                  </a:lnTo>
                  <a:lnTo>
                    <a:pt x="79019" y="8511"/>
                  </a:lnTo>
                  <a:lnTo>
                    <a:pt x="57736" y="1792"/>
                  </a:lnTo>
                  <a:lnTo>
                    <a:pt x="45510" y="0"/>
                  </a:lnTo>
                  <a:lnTo>
                    <a:pt x="25686" y="4249"/>
                  </a:lnTo>
                  <a:lnTo>
                    <a:pt x="17124" y="8657"/>
                  </a:lnTo>
                  <a:lnTo>
                    <a:pt x="11416" y="16276"/>
                  </a:lnTo>
                  <a:lnTo>
                    <a:pt x="5074" y="37219"/>
                  </a:lnTo>
                  <a:lnTo>
                    <a:pt x="7093" y="69728"/>
                  </a:lnTo>
                  <a:lnTo>
                    <a:pt x="15241" y="87881"/>
                  </a:lnTo>
                  <a:lnTo>
                    <a:pt x="20689" y="95998"/>
                  </a:lnTo>
                  <a:lnTo>
                    <a:pt x="27831" y="100239"/>
                  </a:lnTo>
                  <a:lnTo>
                    <a:pt x="45124" y="101832"/>
                  </a:lnTo>
                  <a:lnTo>
                    <a:pt x="74591" y="90562"/>
                  </a:lnTo>
                  <a:lnTo>
                    <a:pt x="88914" y="75694"/>
                  </a:lnTo>
                  <a:lnTo>
                    <a:pt x="94371" y="66816"/>
                  </a:lnTo>
                  <a:lnTo>
                    <a:pt x="100349" y="65577"/>
                  </a:lnTo>
                  <a:lnTo>
                    <a:pt x="106673" y="69430"/>
                  </a:lnTo>
                  <a:lnTo>
                    <a:pt x="118770" y="86189"/>
                  </a:lnTo>
                  <a:lnTo>
                    <a:pt x="139845" y="148518"/>
                  </a:lnTo>
                  <a:lnTo>
                    <a:pt x="154738" y="209339"/>
                  </a:lnTo>
                  <a:lnTo>
                    <a:pt x="155801" y="222593"/>
                  </a:lnTo>
                  <a:lnTo>
                    <a:pt x="150743" y="243559"/>
                  </a:lnTo>
                  <a:lnTo>
                    <a:pt x="146119" y="252426"/>
                  </a:lnTo>
                  <a:lnTo>
                    <a:pt x="138357" y="258336"/>
                  </a:lnTo>
                  <a:lnTo>
                    <a:pt x="117254" y="264904"/>
                  </a:lnTo>
                  <a:lnTo>
                    <a:pt x="58343" y="269120"/>
                  </a:lnTo>
                  <a:lnTo>
                    <a:pt x="0" y="2701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458079" y="3716559"/>
              <a:ext cx="222357" cy="139809"/>
            </a:xfrm>
            <a:custGeom>
              <a:avLst/>
              <a:gdLst/>
              <a:ahLst/>
              <a:cxnLst/>
              <a:rect l="0" t="0" r="0" b="0"/>
              <a:pathLst>
                <a:path w="222357" h="139809">
                  <a:moveTo>
                    <a:pt x="5589" y="42114"/>
                  </a:moveTo>
                  <a:lnTo>
                    <a:pt x="0" y="58882"/>
                  </a:lnTo>
                  <a:lnTo>
                    <a:pt x="375" y="76473"/>
                  </a:lnTo>
                  <a:lnTo>
                    <a:pt x="5612" y="94819"/>
                  </a:lnTo>
                  <a:lnTo>
                    <a:pt x="15738" y="110772"/>
                  </a:lnTo>
                  <a:lnTo>
                    <a:pt x="31157" y="122542"/>
                  </a:lnTo>
                  <a:lnTo>
                    <a:pt x="40182" y="127318"/>
                  </a:lnTo>
                  <a:lnTo>
                    <a:pt x="49708" y="128163"/>
                  </a:lnTo>
                  <a:lnTo>
                    <a:pt x="69651" y="122862"/>
                  </a:lnTo>
                  <a:lnTo>
                    <a:pt x="76373" y="115833"/>
                  </a:lnTo>
                  <a:lnTo>
                    <a:pt x="83842" y="95545"/>
                  </a:lnTo>
                  <a:lnTo>
                    <a:pt x="87004" y="91773"/>
                  </a:lnTo>
                  <a:lnTo>
                    <a:pt x="90281" y="92768"/>
                  </a:lnTo>
                  <a:lnTo>
                    <a:pt x="97042" y="103231"/>
                  </a:lnTo>
                  <a:lnTo>
                    <a:pt x="103947" y="119580"/>
                  </a:lnTo>
                  <a:lnTo>
                    <a:pt x="117154" y="132306"/>
                  </a:lnTo>
                  <a:lnTo>
                    <a:pt x="125589" y="137337"/>
                  </a:lnTo>
                  <a:lnTo>
                    <a:pt x="144320" y="139808"/>
                  </a:lnTo>
                  <a:lnTo>
                    <a:pt x="184941" y="131862"/>
                  </a:lnTo>
                  <a:lnTo>
                    <a:pt x="202674" y="119437"/>
                  </a:lnTo>
                  <a:lnTo>
                    <a:pt x="210679" y="111210"/>
                  </a:lnTo>
                  <a:lnTo>
                    <a:pt x="219573" y="89591"/>
                  </a:lnTo>
                  <a:lnTo>
                    <a:pt x="222356" y="64385"/>
                  </a:lnTo>
                  <a:lnTo>
                    <a:pt x="217345" y="27396"/>
                  </a:lnTo>
                  <a:lnTo>
                    <a:pt x="20563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758466" y="3590217"/>
              <a:ext cx="168457" cy="242157"/>
            </a:xfrm>
            <a:custGeom>
              <a:avLst/>
              <a:gdLst/>
              <a:ahLst/>
              <a:cxnLst/>
              <a:rect l="0" t="0" r="0" b="0"/>
              <a:pathLst>
                <a:path w="168457" h="242157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20962" y="175613"/>
                  </a:lnTo>
                  <a:lnTo>
                    <a:pt x="26084" y="198543"/>
                  </a:lnTo>
                  <a:lnTo>
                    <a:pt x="27918" y="201382"/>
                  </a:lnTo>
                  <a:lnTo>
                    <a:pt x="29140" y="198595"/>
                  </a:lnTo>
                  <a:lnTo>
                    <a:pt x="36692" y="166091"/>
                  </a:lnTo>
                  <a:lnTo>
                    <a:pt x="42008" y="158690"/>
                  </a:lnTo>
                  <a:lnTo>
                    <a:pt x="57275" y="147348"/>
                  </a:lnTo>
                  <a:lnTo>
                    <a:pt x="78878" y="144647"/>
                  </a:lnTo>
                  <a:lnTo>
                    <a:pt x="101737" y="148516"/>
                  </a:lnTo>
                  <a:lnTo>
                    <a:pt x="119696" y="158034"/>
                  </a:lnTo>
                  <a:lnTo>
                    <a:pt x="132357" y="173183"/>
                  </a:lnTo>
                  <a:lnTo>
                    <a:pt x="157531" y="225803"/>
                  </a:lnTo>
                  <a:lnTo>
                    <a:pt x="168456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977187" y="3706031"/>
              <a:ext cx="142985" cy="132189"/>
            </a:xfrm>
            <a:custGeom>
              <a:avLst/>
              <a:gdLst/>
              <a:ahLst/>
              <a:cxnLst/>
              <a:rect l="0" t="0" r="0" b="0"/>
              <a:pathLst>
                <a:path w="142985" h="132189">
                  <a:moveTo>
                    <a:pt x="97134" y="52642"/>
                  </a:moveTo>
                  <a:lnTo>
                    <a:pt x="85956" y="41464"/>
                  </a:lnTo>
                  <a:lnTo>
                    <a:pt x="67989" y="35976"/>
                  </a:lnTo>
                  <a:lnTo>
                    <a:pt x="56647" y="34512"/>
                  </a:lnTo>
                  <a:lnTo>
                    <a:pt x="34686" y="39125"/>
                  </a:lnTo>
                  <a:lnTo>
                    <a:pt x="23917" y="43631"/>
                  </a:lnTo>
                  <a:lnTo>
                    <a:pt x="8831" y="57996"/>
                  </a:lnTo>
                  <a:lnTo>
                    <a:pt x="3170" y="66740"/>
                  </a:lnTo>
                  <a:lnTo>
                    <a:pt x="0" y="85814"/>
                  </a:lnTo>
                  <a:lnTo>
                    <a:pt x="793" y="95814"/>
                  </a:lnTo>
                  <a:lnTo>
                    <a:pt x="7912" y="113164"/>
                  </a:lnTo>
                  <a:lnTo>
                    <a:pt x="13086" y="121066"/>
                  </a:lnTo>
                  <a:lnTo>
                    <a:pt x="21215" y="126334"/>
                  </a:lnTo>
                  <a:lnTo>
                    <a:pt x="42725" y="132188"/>
                  </a:lnTo>
                  <a:lnTo>
                    <a:pt x="75554" y="129894"/>
                  </a:lnTo>
                  <a:lnTo>
                    <a:pt x="107507" y="121805"/>
                  </a:lnTo>
                  <a:lnTo>
                    <a:pt x="115748" y="116298"/>
                  </a:lnTo>
                  <a:lnTo>
                    <a:pt x="128024" y="100821"/>
                  </a:lnTo>
                  <a:lnTo>
                    <a:pt x="141511" y="72377"/>
                  </a:lnTo>
                  <a:lnTo>
                    <a:pt x="142984" y="52054"/>
                  </a:lnTo>
                  <a:lnTo>
                    <a:pt x="141738" y="41722"/>
                  </a:lnTo>
                  <a:lnTo>
                    <a:pt x="130996" y="24002"/>
                  </a:lnTo>
                  <a:lnTo>
                    <a:pt x="1076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190135" y="3569160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5589" y="62093"/>
                  </a:lnTo>
                  <a:lnTo>
                    <a:pt x="10722" y="113478"/>
                  </a:lnTo>
                  <a:lnTo>
                    <a:pt x="21788" y="168688"/>
                  </a:lnTo>
                  <a:lnTo>
                    <a:pt x="29650" y="224654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277227" y="3642880"/>
              <a:ext cx="155064" cy="175650"/>
            </a:xfrm>
            <a:custGeom>
              <a:avLst/>
              <a:gdLst/>
              <a:ahLst/>
              <a:cxnLst/>
              <a:rect l="0" t="0" r="0" b="0"/>
              <a:pathLst>
                <a:path w="155064" h="175650">
                  <a:moveTo>
                    <a:pt x="7664" y="94736"/>
                  </a:moveTo>
                  <a:lnTo>
                    <a:pt x="45142" y="86403"/>
                  </a:lnTo>
                  <a:lnTo>
                    <a:pt x="90976" y="79052"/>
                  </a:lnTo>
                  <a:lnTo>
                    <a:pt x="117617" y="64093"/>
                  </a:lnTo>
                  <a:lnTo>
                    <a:pt x="121910" y="55590"/>
                  </a:lnTo>
                  <a:lnTo>
                    <a:pt x="123561" y="33664"/>
                  </a:lnTo>
                  <a:lnTo>
                    <a:pt x="120023" y="23606"/>
                  </a:lnTo>
                  <a:lnTo>
                    <a:pt x="106734" y="6191"/>
                  </a:lnTo>
                  <a:lnTo>
                    <a:pt x="98277" y="1781"/>
                  </a:lnTo>
                  <a:lnTo>
                    <a:pt x="79522" y="0"/>
                  </a:lnTo>
                  <a:lnTo>
                    <a:pt x="49232" y="5575"/>
                  </a:lnTo>
                  <a:lnTo>
                    <a:pt x="31598" y="17674"/>
                  </a:lnTo>
                  <a:lnTo>
                    <a:pt x="17131" y="34750"/>
                  </a:lnTo>
                  <a:lnTo>
                    <a:pt x="6802" y="54038"/>
                  </a:lnTo>
                  <a:lnTo>
                    <a:pt x="0" y="90216"/>
                  </a:lnTo>
                  <a:lnTo>
                    <a:pt x="4647" y="110665"/>
                  </a:lnTo>
                  <a:lnTo>
                    <a:pt x="26695" y="148445"/>
                  </a:lnTo>
                  <a:lnTo>
                    <a:pt x="43028" y="162671"/>
                  </a:lnTo>
                  <a:lnTo>
                    <a:pt x="63155" y="171722"/>
                  </a:lnTo>
                  <a:lnTo>
                    <a:pt x="99625" y="175649"/>
                  </a:lnTo>
                  <a:lnTo>
                    <a:pt x="155063" y="1684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728434" y="3670290"/>
              <a:ext cx="167111" cy="151387"/>
            </a:xfrm>
            <a:custGeom>
              <a:avLst/>
              <a:gdLst/>
              <a:ahLst/>
              <a:cxnLst/>
              <a:rect l="0" t="0" r="0" b="0"/>
              <a:pathLst>
                <a:path w="167111" h="151387">
                  <a:moveTo>
                    <a:pt x="9182" y="14684"/>
                  </a:moveTo>
                  <a:lnTo>
                    <a:pt x="1947" y="42240"/>
                  </a:lnTo>
                  <a:lnTo>
                    <a:pt x="2424" y="95343"/>
                  </a:lnTo>
                  <a:lnTo>
                    <a:pt x="7847" y="145910"/>
                  </a:lnTo>
                  <a:lnTo>
                    <a:pt x="7122" y="151301"/>
                  </a:lnTo>
                  <a:lnTo>
                    <a:pt x="5469" y="151386"/>
                  </a:lnTo>
                  <a:lnTo>
                    <a:pt x="3198" y="147932"/>
                  </a:lnTo>
                  <a:lnTo>
                    <a:pt x="0" y="120715"/>
                  </a:lnTo>
                  <a:lnTo>
                    <a:pt x="4642" y="83015"/>
                  </a:lnTo>
                  <a:lnTo>
                    <a:pt x="25096" y="36760"/>
                  </a:lnTo>
                  <a:lnTo>
                    <a:pt x="38092" y="15136"/>
                  </a:lnTo>
                  <a:lnTo>
                    <a:pt x="47173" y="7966"/>
                  </a:lnTo>
                  <a:lnTo>
                    <a:pt x="69741" y="0"/>
                  </a:lnTo>
                  <a:lnTo>
                    <a:pt x="79970" y="215"/>
                  </a:lnTo>
                  <a:lnTo>
                    <a:pt x="97575" y="6694"/>
                  </a:lnTo>
                  <a:lnTo>
                    <a:pt x="120641" y="23495"/>
                  </a:lnTo>
                  <a:lnTo>
                    <a:pt x="148225" y="58538"/>
                  </a:lnTo>
                  <a:lnTo>
                    <a:pt x="163033" y="93016"/>
                  </a:lnTo>
                  <a:lnTo>
                    <a:pt x="167110" y="109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961836" y="3653388"/>
              <a:ext cx="144279" cy="145387"/>
            </a:xfrm>
            <a:custGeom>
              <a:avLst/>
              <a:gdLst/>
              <a:ahLst/>
              <a:cxnLst/>
              <a:rect l="0" t="0" r="0" b="0"/>
              <a:pathLst>
                <a:path w="144279" h="145387">
                  <a:moveTo>
                    <a:pt x="17936" y="31586"/>
                  </a:moveTo>
                  <a:lnTo>
                    <a:pt x="6757" y="42764"/>
                  </a:lnTo>
                  <a:lnTo>
                    <a:pt x="1269" y="60731"/>
                  </a:lnTo>
                  <a:lnTo>
                    <a:pt x="0" y="83144"/>
                  </a:lnTo>
                  <a:lnTo>
                    <a:pt x="11790" y="136728"/>
                  </a:lnTo>
                  <a:lnTo>
                    <a:pt x="18518" y="142625"/>
                  </a:lnTo>
                  <a:lnTo>
                    <a:pt x="27683" y="145386"/>
                  </a:lnTo>
                  <a:lnTo>
                    <a:pt x="59818" y="143683"/>
                  </a:lnTo>
                  <a:lnTo>
                    <a:pt x="70424" y="141412"/>
                  </a:lnTo>
                  <a:lnTo>
                    <a:pt x="88447" y="129531"/>
                  </a:lnTo>
                  <a:lnTo>
                    <a:pt x="119081" y="93307"/>
                  </a:lnTo>
                  <a:lnTo>
                    <a:pt x="134992" y="62742"/>
                  </a:lnTo>
                  <a:lnTo>
                    <a:pt x="14427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181276" y="3696921"/>
              <a:ext cx="209108" cy="103867"/>
            </a:xfrm>
            <a:custGeom>
              <a:avLst/>
              <a:gdLst/>
              <a:ahLst/>
              <a:cxnLst/>
              <a:rect l="0" t="0" r="0" b="0"/>
              <a:pathLst>
                <a:path w="209108" h="103867">
                  <a:moveTo>
                    <a:pt x="9066" y="51224"/>
                  </a:moveTo>
                  <a:lnTo>
                    <a:pt x="9066" y="73581"/>
                  </a:lnTo>
                  <a:lnTo>
                    <a:pt x="7896" y="76657"/>
                  </a:lnTo>
                  <a:lnTo>
                    <a:pt x="5946" y="75198"/>
                  </a:lnTo>
                  <a:lnTo>
                    <a:pt x="3477" y="70716"/>
                  </a:lnTo>
                  <a:lnTo>
                    <a:pt x="0" y="42051"/>
                  </a:lnTo>
                  <a:lnTo>
                    <a:pt x="4560" y="9512"/>
                  </a:lnTo>
                  <a:lnTo>
                    <a:pt x="9571" y="3529"/>
                  </a:lnTo>
                  <a:lnTo>
                    <a:pt x="16422" y="709"/>
                  </a:lnTo>
                  <a:lnTo>
                    <a:pt x="24498" y="0"/>
                  </a:lnTo>
                  <a:lnTo>
                    <a:pt x="39711" y="5451"/>
                  </a:lnTo>
                  <a:lnTo>
                    <a:pt x="54272" y="16842"/>
                  </a:lnTo>
                  <a:lnTo>
                    <a:pt x="68541" y="33604"/>
                  </a:lnTo>
                  <a:lnTo>
                    <a:pt x="74452" y="35967"/>
                  </a:lnTo>
                  <a:lnTo>
                    <a:pt x="79563" y="34034"/>
                  </a:lnTo>
                  <a:lnTo>
                    <a:pt x="90701" y="24866"/>
                  </a:lnTo>
                  <a:lnTo>
                    <a:pt x="107349" y="16893"/>
                  </a:lnTo>
                  <a:lnTo>
                    <a:pt x="126447" y="15688"/>
                  </a:lnTo>
                  <a:lnTo>
                    <a:pt x="146633" y="20223"/>
                  </a:lnTo>
                  <a:lnTo>
                    <a:pt x="167303" y="30036"/>
                  </a:lnTo>
                  <a:lnTo>
                    <a:pt x="181949" y="45317"/>
                  </a:lnTo>
                  <a:lnTo>
                    <a:pt x="209107" y="1038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453554" y="3516518"/>
              <a:ext cx="184596" cy="276692"/>
            </a:xfrm>
            <a:custGeom>
              <a:avLst/>
              <a:gdLst/>
              <a:ahLst/>
              <a:cxnLst/>
              <a:rect l="0" t="0" r="0" b="0"/>
              <a:pathLst>
                <a:path w="184596" h="276692">
                  <a:moveTo>
                    <a:pt x="0" y="0"/>
                  </a:moveTo>
                  <a:lnTo>
                    <a:pt x="9065" y="58617"/>
                  </a:lnTo>
                  <a:lnTo>
                    <a:pt x="21789" y="118333"/>
                  </a:lnTo>
                  <a:lnTo>
                    <a:pt x="29651" y="172463"/>
                  </a:lnTo>
                  <a:lnTo>
                    <a:pt x="42783" y="230768"/>
                  </a:lnTo>
                  <a:lnTo>
                    <a:pt x="46070" y="241583"/>
                  </a:lnTo>
                  <a:lnTo>
                    <a:pt x="45921" y="246453"/>
                  </a:lnTo>
                  <a:lnTo>
                    <a:pt x="43482" y="247360"/>
                  </a:lnTo>
                  <a:lnTo>
                    <a:pt x="39517" y="245625"/>
                  </a:lnTo>
                  <a:lnTo>
                    <a:pt x="31991" y="234339"/>
                  </a:lnTo>
                  <a:lnTo>
                    <a:pt x="28346" y="226415"/>
                  </a:lnTo>
                  <a:lnTo>
                    <a:pt x="27417" y="208254"/>
                  </a:lnTo>
                  <a:lnTo>
                    <a:pt x="32072" y="189653"/>
                  </a:lnTo>
                  <a:lnTo>
                    <a:pt x="41940" y="173587"/>
                  </a:lnTo>
                  <a:lnTo>
                    <a:pt x="50187" y="168367"/>
                  </a:lnTo>
                  <a:lnTo>
                    <a:pt x="71829" y="162567"/>
                  </a:lnTo>
                  <a:lnTo>
                    <a:pt x="122680" y="167249"/>
                  </a:lnTo>
                  <a:lnTo>
                    <a:pt x="145771" y="172989"/>
                  </a:lnTo>
                  <a:lnTo>
                    <a:pt x="164613" y="185678"/>
                  </a:lnTo>
                  <a:lnTo>
                    <a:pt x="172913" y="193976"/>
                  </a:lnTo>
                  <a:lnTo>
                    <a:pt x="182135" y="215673"/>
                  </a:lnTo>
                  <a:lnTo>
                    <a:pt x="184595" y="228010"/>
                  </a:lnTo>
                  <a:lnTo>
                    <a:pt x="182725" y="238574"/>
                  </a:lnTo>
                  <a:lnTo>
                    <a:pt x="171288" y="256551"/>
                  </a:lnTo>
                  <a:lnTo>
                    <a:pt x="145119" y="274237"/>
                  </a:lnTo>
                  <a:lnTo>
                    <a:pt x="125328" y="276691"/>
                  </a:lnTo>
                  <a:lnTo>
                    <a:pt x="84228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678697" y="3618706"/>
              <a:ext cx="114932" cy="150497"/>
            </a:xfrm>
            <a:custGeom>
              <a:avLst/>
              <a:gdLst/>
              <a:ahLst/>
              <a:cxnLst/>
              <a:rect l="0" t="0" r="0" b="0"/>
              <a:pathLst>
                <a:path w="114932" h="150497">
                  <a:moveTo>
                    <a:pt x="17012" y="76796"/>
                  </a:moveTo>
                  <a:lnTo>
                    <a:pt x="33780" y="71207"/>
                  </a:lnTo>
                  <a:lnTo>
                    <a:pt x="51371" y="71583"/>
                  </a:lnTo>
                  <a:lnTo>
                    <a:pt x="72057" y="73309"/>
                  </a:lnTo>
                  <a:lnTo>
                    <a:pt x="96849" y="70177"/>
                  </a:lnTo>
                  <a:lnTo>
                    <a:pt x="105332" y="64195"/>
                  </a:lnTo>
                  <a:lnTo>
                    <a:pt x="110987" y="55527"/>
                  </a:lnTo>
                  <a:lnTo>
                    <a:pt x="114757" y="45069"/>
                  </a:lnTo>
                  <a:lnTo>
                    <a:pt x="114931" y="35758"/>
                  </a:lnTo>
                  <a:lnTo>
                    <a:pt x="108885" y="19173"/>
                  </a:lnTo>
                  <a:lnTo>
                    <a:pt x="95279" y="7122"/>
                  </a:lnTo>
                  <a:lnTo>
                    <a:pt x="86738" y="2271"/>
                  </a:lnTo>
                  <a:lnTo>
                    <a:pt x="67889" y="0"/>
                  </a:lnTo>
                  <a:lnTo>
                    <a:pt x="48983" y="4060"/>
                  </a:lnTo>
                  <a:lnTo>
                    <a:pt x="17782" y="25730"/>
                  </a:lnTo>
                  <a:lnTo>
                    <a:pt x="10506" y="32224"/>
                  </a:lnTo>
                  <a:lnTo>
                    <a:pt x="2423" y="51917"/>
                  </a:lnTo>
                  <a:lnTo>
                    <a:pt x="0" y="75097"/>
                  </a:lnTo>
                  <a:lnTo>
                    <a:pt x="2822" y="97098"/>
                  </a:lnTo>
                  <a:lnTo>
                    <a:pt x="7552" y="105539"/>
                  </a:lnTo>
                  <a:lnTo>
                    <a:pt x="22166" y="118037"/>
                  </a:lnTo>
                  <a:lnTo>
                    <a:pt x="60975" y="139390"/>
                  </a:lnTo>
                  <a:lnTo>
                    <a:pt x="69655" y="1504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871402" y="3663917"/>
              <a:ext cx="66464" cy="140489"/>
            </a:xfrm>
            <a:custGeom>
              <a:avLst/>
              <a:gdLst/>
              <a:ahLst/>
              <a:cxnLst/>
              <a:rect l="0" t="0" r="0" b="0"/>
              <a:pathLst>
                <a:path w="66464" h="140489">
                  <a:moveTo>
                    <a:pt x="3292" y="31585"/>
                  </a:moveTo>
                  <a:lnTo>
                    <a:pt x="21250" y="85460"/>
                  </a:lnTo>
                  <a:lnTo>
                    <a:pt x="39593" y="140488"/>
                  </a:lnTo>
                  <a:lnTo>
                    <a:pt x="29917" y="120817"/>
                  </a:lnTo>
                  <a:lnTo>
                    <a:pt x="3781" y="62686"/>
                  </a:lnTo>
                  <a:lnTo>
                    <a:pt x="108" y="52319"/>
                  </a:lnTo>
                  <a:lnTo>
                    <a:pt x="0" y="43068"/>
                  </a:lnTo>
                  <a:lnTo>
                    <a:pt x="6118" y="26550"/>
                  </a:lnTo>
                  <a:lnTo>
                    <a:pt x="13365" y="21210"/>
                  </a:lnTo>
                  <a:lnTo>
                    <a:pt x="664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052751" y="3621803"/>
              <a:ext cx="111908" cy="200042"/>
            </a:xfrm>
            <a:custGeom>
              <a:avLst/>
              <a:gdLst/>
              <a:ahLst/>
              <a:cxnLst/>
              <a:rect l="0" t="0" r="0" b="0"/>
              <a:pathLst>
                <a:path w="111908" h="200042">
                  <a:moveTo>
                    <a:pt x="64099" y="0"/>
                  </a:moveTo>
                  <a:lnTo>
                    <a:pt x="32816" y="9575"/>
                  </a:lnTo>
                  <a:lnTo>
                    <a:pt x="16660" y="20243"/>
                  </a:lnTo>
                  <a:lnTo>
                    <a:pt x="4800" y="35903"/>
                  </a:lnTo>
                  <a:lnTo>
                    <a:pt x="0" y="44992"/>
                  </a:lnTo>
                  <a:lnTo>
                    <a:pt x="309" y="53392"/>
                  </a:lnTo>
                  <a:lnTo>
                    <a:pt x="4024" y="61331"/>
                  </a:lnTo>
                  <a:lnTo>
                    <a:pt x="10011" y="68963"/>
                  </a:lnTo>
                  <a:lnTo>
                    <a:pt x="29141" y="77443"/>
                  </a:lnTo>
                  <a:lnTo>
                    <a:pt x="73961" y="88477"/>
                  </a:lnTo>
                  <a:lnTo>
                    <a:pt x="100426" y="104074"/>
                  </a:lnTo>
                  <a:lnTo>
                    <a:pt x="105864" y="112667"/>
                  </a:lnTo>
                  <a:lnTo>
                    <a:pt x="111907" y="134692"/>
                  </a:lnTo>
                  <a:lnTo>
                    <a:pt x="109719" y="167810"/>
                  </a:lnTo>
                  <a:lnTo>
                    <a:pt x="103871" y="175044"/>
                  </a:lnTo>
                  <a:lnTo>
                    <a:pt x="41837" y="196999"/>
                  </a:lnTo>
                  <a:lnTo>
                    <a:pt x="32513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4" name="Freeform 133"/>
          <p:cNvSpPr/>
          <p:nvPr/>
        </p:nvSpPr>
        <p:spPr>
          <a:xfrm>
            <a:off x="473782" y="4327212"/>
            <a:ext cx="94757" cy="10530"/>
          </a:xfrm>
          <a:custGeom>
            <a:avLst/>
            <a:gdLst/>
            <a:ahLst/>
            <a:cxnLst/>
            <a:rect l="0" t="0" r="0" b="0"/>
            <a:pathLst>
              <a:path w="94757" h="10530">
                <a:moveTo>
                  <a:pt x="94756" y="0"/>
                </a:moveTo>
                <a:lnTo>
                  <a:pt x="36140" y="0"/>
                </a:lnTo>
                <a:lnTo>
                  <a:pt x="18792" y="3120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5" name="Group 174"/>
          <p:cNvGrpSpPr/>
          <p:nvPr/>
        </p:nvGrpSpPr>
        <p:grpSpPr>
          <a:xfrm>
            <a:off x="842409" y="4116642"/>
            <a:ext cx="3081616" cy="1389763"/>
            <a:chOff x="842409" y="4116642"/>
            <a:chExt cx="3081616" cy="1389763"/>
          </a:xfrm>
        </p:grpSpPr>
        <p:sp>
          <p:nvSpPr>
            <p:cNvPr id="135" name="Freeform 134"/>
            <p:cNvSpPr/>
            <p:nvPr/>
          </p:nvSpPr>
          <p:spPr>
            <a:xfrm>
              <a:off x="842409" y="4211399"/>
              <a:ext cx="157799" cy="328017"/>
            </a:xfrm>
            <a:custGeom>
              <a:avLst/>
              <a:gdLst/>
              <a:ahLst/>
              <a:cxnLst/>
              <a:rect l="0" t="0" r="0" b="0"/>
              <a:pathLst>
                <a:path w="157799" h="328017">
                  <a:moveTo>
                    <a:pt x="20927" y="0"/>
                  </a:moveTo>
                  <a:lnTo>
                    <a:pt x="12594" y="37478"/>
                  </a:lnTo>
                  <a:lnTo>
                    <a:pt x="10832" y="88901"/>
                  </a:lnTo>
                  <a:lnTo>
                    <a:pt x="9315" y="145289"/>
                  </a:lnTo>
                  <a:lnTo>
                    <a:pt x="2082" y="208420"/>
                  </a:lnTo>
                  <a:lnTo>
                    <a:pt x="307" y="271886"/>
                  </a:lnTo>
                  <a:lnTo>
                    <a:pt x="0" y="317775"/>
                  </a:lnTo>
                  <a:lnTo>
                    <a:pt x="2296" y="325324"/>
                  </a:lnTo>
                  <a:lnTo>
                    <a:pt x="6167" y="328016"/>
                  </a:lnTo>
                  <a:lnTo>
                    <a:pt x="62323" y="315073"/>
                  </a:lnTo>
                  <a:lnTo>
                    <a:pt x="121655" y="299374"/>
                  </a:lnTo>
                  <a:lnTo>
                    <a:pt x="157798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63336" y="4327212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61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52808" y="4148228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57350" y="3119"/>
                  </a:lnTo>
                  <a:lnTo>
                    <a:pt x="97973" y="10722"/>
                  </a:lnTo>
                  <a:lnTo>
                    <a:pt x="36948" y="194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062766" y="4268980"/>
              <a:ext cx="180067" cy="212837"/>
            </a:xfrm>
            <a:custGeom>
              <a:avLst/>
              <a:gdLst/>
              <a:ahLst/>
              <a:cxnLst/>
              <a:rect l="0" t="0" r="0" b="0"/>
              <a:pathLst>
                <a:path w="180067" h="212837">
                  <a:moveTo>
                    <a:pt x="126954" y="5590"/>
                  </a:moveTo>
                  <a:lnTo>
                    <a:pt x="110186" y="0"/>
                  </a:lnTo>
                  <a:lnTo>
                    <a:pt x="92595" y="376"/>
                  </a:lnTo>
                  <a:lnTo>
                    <a:pt x="52707" y="10149"/>
                  </a:lnTo>
                  <a:lnTo>
                    <a:pt x="27096" y="25528"/>
                  </a:lnTo>
                  <a:lnTo>
                    <a:pt x="4689" y="50492"/>
                  </a:lnTo>
                  <a:lnTo>
                    <a:pt x="991" y="60091"/>
                  </a:lnTo>
                  <a:lnTo>
                    <a:pt x="0" y="80115"/>
                  </a:lnTo>
                  <a:lnTo>
                    <a:pt x="4883" y="86859"/>
                  </a:lnTo>
                  <a:lnTo>
                    <a:pt x="64004" y="107568"/>
                  </a:lnTo>
                  <a:lnTo>
                    <a:pt x="109060" y="118323"/>
                  </a:lnTo>
                  <a:lnTo>
                    <a:pt x="133039" y="122374"/>
                  </a:lnTo>
                  <a:lnTo>
                    <a:pt x="151495" y="131973"/>
                  </a:lnTo>
                  <a:lnTo>
                    <a:pt x="175039" y="156120"/>
                  </a:lnTo>
                  <a:lnTo>
                    <a:pt x="178898" y="165605"/>
                  </a:lnTo>
                  <a:lnTo>
                    <a:pt x="180066" y="185502"/>
                  </a:lnTo>
                  <a:lnTo>
                    <a:pt x="176400" y="193382"/>
                  </a:lnTo>
                  <a:lnTo>
                    <a:pt x="162968" y="205256"/>
                  </a:lnTo>
                  <a:lnTo>
                    <a:pt x="142180" y="211314"/>
                  </a:lnTo>
                  <a:lnTo>
                    <a:pt x="117343" y="212836"/>
                  </a:lnTo>
                  <a:lnTo>
                    <a:pt x="66390" y="207401"/>
                  </a:lnTo>
                  <a:lnTo>
                    <a:pt x="32197" y="2056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358609" y="4116642"/>
              <a:ext cx="31153" cy="336913"/>
            </a:xfrm>
            <a:custGeom>
              <a:avLst/>
              <a:gdLst/>
              <a:ahLst/>
              <a:cxnLst/>
              <a:rect l="0" t="0" r="0" b="0"/>
              <a:pathLst>
                <a:path w="31153" h="336913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6888" y="145289"/>
                  </a:lnTo>
                  <a:lnTo>
                    <a:pt x="12581" y="205301"/>
                  </a:lnTo>
                  <a:lnTo>
                    <a:pt x="26800" y="263689"/>
                  </a:lnTo>
                  <a:lnTo>
                    <a:pt x="30293" y="310404"/>
                  </a:lnTo>
                  <a:lnTo>
                    <a:pt x="31152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305533" y="4274570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99311" y="0"/>
                  </a:lnTo>
                  <a:lnTo>
                    <a:pt x="46307" y="957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547689" y="4337741"/>
              <a:ext cx="10529" cy="73700"/>
            </a:xfrm>
            <a:custGeom>
              <a:avLst/>
              <a:gdLst/>
              <a:ahLst/>
              <a:cxnLst/>
              <a:rect l="0" t="0" r="0" b="0"/>
              <a:pathLst>
                <a:path w="10529" h="73700">
                  <a:moveTo>
                    <a:pt x="0" y="0"/>
                  </a:moveTo>
                  <a:lnTo>
                    <a:pt x="3119" y="42691"/>
                  </a:lnTo>
                  <a:lnTo>
                    <a:pt x="10528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526632" y="422192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638586" y="4301792"/>
              <a:ext cx="224959" cy="102887"/>
            </a:xfrm>
            <a:custGeom>
              <a:avLst/>
              <a:gdLst/>
              <a:ahLst/>
              <a:cxnLst/>
              <a:rect l="0" t="0" r="0" b="0"/>
              <a:pathLst>
                <a:path w="224959" h="102887">
                  <a:moveTo>
                    <a:pt x="3859" y="46477"/>
                  </a:moveTo>
                  <a:lnTo>
                    <a:pt x="19478" y="102886"/>
                  </a:lnTo>
                  <a:lnTo>
                    <a:pt x="0" y="39803"/>
                  </a:lnTo>
                  <a:lnTo>
                    <a:pt x="117" y="29159"/>
                  </a:lnTo>
                  <a:lnTo>
                    <a:pt x="6485" y="11094"/>
                  </a:lnTo>
                  <a:lnTo>
                    <a:pt x="12629" y="6511"/>
                  </a:lnTo>
                  <a:lnTo>
                    <a:pt x="20234" y="4625"/>
                  </a:lnTo>
                  <a:lnTo>
                    <a:pt x="28814" y="4538"/>
                  </a:lnTo>
                  <a:lnTo>
                    <a:pt x="44586" y="10680"/>
                  </a:lnTo>
                  <a:lnTo>
                    <a:pt x="52067" y="15593"/>
                  </a:lnTo>
                  <a:lnTo>
                    <a:pt x="63500" y="30411"/>
                  </a:lnTo>
                  <a:lnTo>
                    <a:pt x="85960" y="62931"/>
                  </a:lnTo>
                  <a:lnTo>
                    <a:pt x="89009" y="62126"/>
                  </a:lnTo>
                  <a:lnTo>
                    <a:pt x="94855" y="25045"/>
                  </a:lnTo>
                  <a:lnTo>
                    <a:pt x="99618" y="14641"/>
                  </a:lnTo>
                  <a:lnTo>
                    <a:pt x="107473" y="7706"/>
                  </a:lnTo>
                  <a:lnTo>
                    <a:pt x="128678" y="0"/>
                  </a:lnTo>
                  <a:lnTo>
                    <a:pt x="138545" y="284"/>
                  </a:lnTo>
                  <a:lnTo>
                    <a:pt x="155746" y="6840"/>
                  </a:lnTo>
                  <a:lnTo>
                    <a:pt x="200169" y="43493"/>
                  </a:lnTo>
                  <a:lnTo>
                    <a:pt x="208091" y="63478"/>
                  </a:lnTo>
                  <a:lnTo>
                    <a:pt x="212782" y="83279"/>
                  </a:lnTo>
                  <a:lnTo>
                    <a:pt x="224958" y="991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912416" y="4281763"/>
              <a:ext cx="172227" cy="130443"/>
            </a:xfrm>
            <a:custGeom>
              <a:avLst/>
              <a:gdLst/>
              <a:ahLst/>
              <a:cxnLst/>
              <a:rect l="0" t="0" r="0" b="0"/>
              <a:pathLst>
                <a:path w="172227" h="130443">
                  <a:moveTo>
                    <a:pt x="119584" y="55978"/>
                  </a:moveTo>
                  <a:lnTo>
                    <a:pt x="90275" y="17604"/>
                  </a:lnTo>
                  <a:lnTo>
                    <a:pt x="64496" y="1974"/>
                  </a:lnTo>
                  <a:lnTo>
                    <a:pt x="44798" y="0"/>
                  </a:lnTo>
                  <a:lnTo>
                    <a:pt x="34631" y="1112"/>
                  </a:lnTo>
                  <a:lnTo>
                    <a:pt x="26684" y="5362"/>
                  </a:lnTo>
                  <a:lnTo>
                    <a:pt x="14734" y="19444"/>
                  </a:lnTo>
                  <a:lnTo>
                    <a:pt x="1429" y="47103"/>
                  </a:lnTo>
                  <a:lnTo>
                    <a:pt x="0" y="67241"/>
                  </a:lnTo>
                  <a:lnTo>
                    <a:pt x="4434" y="87890"/>
                  </a:lnTo>
                  <a:lnTo>
                    <a:pt x="14204" y="108765"/>
                  </a:lnTo>
                  <a:lnTo>
                    <a:pt x="29464" y="123502"/>
                  </a:lnTo>
                  <a:lnTo>
                    <a:pt x="38447" y="129070"/>
                  </a:lnTo>
                  <a:lnTo>
                    <a:pt x="47945" y="130442"/>
                  </a:lnTo>
                  <a:lnTo>
                    <a:pt x="67857" y="125728"/>
                  </a:lnTo>
                  <a:lnTo>
                    <a:pt x="82166" y="112714"/>
                  </a:lnTo>
                  <a:lnTo>
                    <a:pt x="100884" y="75764"/>
                  </a:lnTo>
                  <a:lnTo>
                    <a:pt x="107441" y="35623"/>
                  </a:lnTo>
                  <a:lnTo>
                    <a:pt x="118489" y="77621"/>
                  </a:lnTo>
                  <a:lnTo>
                    <a:pt x="148440" y="115254"/>
                  </a:lnTo>
                  <a:lnTo>
                    <a:pt x="158925" y="123266"/>
                  </a:lnTo>
                  <a:lnTo>
                    <a:pt x="172226" y="1296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150008" y="4127171"/>
              <a:ext cx="29392" cy="242156"/>
            </a:xfrm>
            <a:custGeom>
              <a:avLst/>
              <a:gdLst/>
              <a:ahLst/>
              <a:cxnLst/>
              <a:rect l="0" t="0" r="0" b="0"/>
              <a:pathLst>
                <a:path w="29392" h="242156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12588" y="130196"/>
                  </a:lnTo>
                  <a:lnTo>
                    <a:pt x="24858" y="186071"/>
                  </a:lnTo>
                  <a:lnTo>
                    <a:pt x="29391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116227" y="4216338"/>
              <a:ext cx="115815" cy="5590"/>
            </a:xfrm>
            <a:custGeom>
              <a:avLst/>
              <a:gdLst/>
              <a:ahLst/>
              <a:cxnLst/>
              <a:rect l="0" t="0" r="0" b="0"/>
              <a:pathLst>
                <a:path w="115815" h="5590">
                  <a:moveTo>
                    <a:pt x="115814" y="5589"/>
                  </a:moveTo>
                  <a:lnTo>
                    <a:pt x="99046" y="0"/>
                  </a:lnTo>
                  <a:lnTo>
                    <a:pt x="40369" y="404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326797" y="4274570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48931"/>
                  </a:lnTo>
                  <a:lnTo>
                    <a:pt x="3120" y="84298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326797" y="419034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413953" y="4261003"/>
              <a:ext cx="133944" cy="108324"/>
            </a:xfrm>
            <a:custGeom>
              <a:avLst/>
              <a:gdLst/>
              <a:ahLst/>
              <a:cxnLst/>
              <a:rect l="0" t="0" r="0" b="0"/>
              <a:pathLst>
                <a:path w="133944" h="108324">
                  <a:moveTo>
                    <a:pt x="18129" y="55681"/>
                  </a:moveTo>
                  <a:lnTo>
                    <a:pt x="18129" y="78037"/>
                  </a:lnTo>
                  <a:lnTo>
                    <a:pt x="15790" y="81114"/>
                  </a:lnTo>
                  <a:lnTo>
                    <a:pt x="11890" y="79655"/>
                  </a:lnTo>
                  <a:lnTo>
                    <a:pt x="6951" y="75173"/>
                  </a:lnTo>
                  <a:lnTo>
                    <a:pt x="1463" y="57715"/>
                  </a:lnTo>
                  <a:lnTo>
                    <a:pt x="0" y="46508"/>
                  </a:lnTo>
                  <a:lnTo>
                    <a:pt x="4613" y="27817"/>
                  </a:lnTo>
                  <a:lnTo>
                    <a:pt x="9118" y="19557"/>
                  </a:lnTo>
                  <a:lnTo>
                    <a:pt x="23483" y="7261"/>
                  </a:lnTo>
                  <a:lnTo>
                    <a:pt x="32227" y="2344"/>
                  </a:lnTo>
                  <a:lnTo>
                    <a:pt x="51301" y="0"/>
                  </a:lnTo>
                  <a:lnTo>
                    <a:pt x="70307" y="4027"/>
                  </a:lnTo>
                  <a:lnTo>
                    <a:pt x="86553" y="13616"/>
                  </a:lnTo>
                  <a:lnTo>
                    <a:pt x="108853" y="37758"/>
                  </a:lnTo>
                  <a:lnTo>
                    <a:pt x="124689" y="67138"/>
                  </a:lnTo>
                  <a:lnTo>
                    <a:pt x="133943" y="1083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610866" y="4260056"/>
              <a:ext cx="162804" cy="282306"/>
            </a:xfrm>
            <a:custGeom>
              <a:avLst/>
              <a:gdLst/>
              <a:ahLst/>
              <a:cxnLst/>
              <a:rect l="0" t="0" r="0" b="0"/>
              <a:pathLst>
                <a:path w="162804" h="282306">
                  <a:moveTo>
                    <a:pt x="116014" y="46099"/>
                  </a:moveTo>
                  <a:lnTo>
                    <a:pt x="110425" y="29332"/>
                  </a:lnTo>
                  <a:lnTo>
                    <a:pt x="98322" y="17980"/>
                  </a:lnTo>
                  <a:lnTo>
                    <a:pt x="61957" y="1160"/>
                  </a:lnTo>
                  <a:lnTo>
                    <a:pt x="41686" y="0"/>
                  </a:lnTo>
                  <a:lnTo>
                    <a:pt x="31367" y="1328"/>
                  </a:lnTo>
                  <a:lnTo>
                    <a:pt x="13663" y="12163"/>
                  </a:lnTo>
                  <a:lnTo>
                    <a:pt x="5666" y="19966"/>
                  </a:lnTo>
                  <a:lnTo>
                    <a:pt x="1505" y="28677"/>
                  </a:lnTo>
                  <a:lnTo>
                    <a:pt x="0" y="47714"/>
                  </a:lnTo>
                  <a:lnTo>
                    <a:pt x="5731" y="78163"/>
                  </a:lnTo>
                  <a:lnTo>
                    <a:pt x="10906" y="86193"/>
                  </a:lnTo>
                  <a:lnTo>
                    <a:pt x="26016" y="98234"/>
                  </a:lnTo>
                  <a:lnTo>
                    <a:pt x="47549" y="101246"/>
                  </a:lnTo>
                  <a:lnTo>
                    <a:pt x="70378" y="97515"/>
                  </a:lnTo>
                  <a:lnTo>
                    <a:pt x="88322" y="88058"/>
                  </a:lnTo>
                  <a:lnTo>
                    <a:pt x="100977" y="72936"/>
                  </a:lnTo>
                  <a:lnTo>
                    <a:pt x="105990" y="63990"/>
                  </a:lnTo>
                  <a:lnTo>
                    <a:pt x="110501" y="61536"/>
                  </a:lnTo>
                  <a:lnTo>
                    <a:pt x="114679" y="63409"/>
                  </a:lnTo>
                  <a:lnTo>
                    <a:pt x="122440" y="74849"/>
                  </a:lnTo>
                  <a:lnTo>
                    <a:pt x="140503" y="126401"/>
                  </a:lnTo>
                  <a:lnTo>
                    <a:pt x="154603" y="178901"/>
                  </a:lnTo>
                  <a:lnTo>
                    <a:pt x="162803" y="213350"/>
                  </a:lnTo>
                  <a:lnTo>
                    <a:pt x="160986" y="235076"/>
                  </a:lnTo>
                  <a:lnTo>
                    <a:pt x="153159" y="253311"/>
                  </a:lnTo>
                  <a:lnTo>
                    <a:pt x="147797" y="261450"/>
                  </a:lnTo>
                  <a:lnTo>
                    <a:pt x="139542" y="266875"/>
                  </a:lnTo>
                  <a:lnTo>
                    <a:pt x="84985" y="281886"/>
                  </a:lnTo>
                  <a:lnTo>
                    <a:pt x="66739" y="282305"/>
                  </a:lnTo>
                  <a:lnTo>
                    <a:pt x="42315" y="277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010943" y="4653596"/>
              <a:ext cx="147400" cy="89738"/>
            </a:xfrm>
            <a:custGeom>
              <a:avLst/>
              <a:gdLst/>
              <a:ahLst/>
              <a:cxnLst/>
              <a:rect l="0" t="0" r="0" b="0"/>
              <a:pathLst>
                <a:path w="147400" h="89738">
                  <a:moveTo>
                    <a:pt x="0" y="0"/>
                  </a:moveTo>
                  <a:lnTo>
                    <a:pt x="3119" y="42691"/>
                  </a:lnTo>
                  <a:lnTo>
                    <a:pt x="14654" y="84342"/>
                  </a:lnTo>
                  <a:lnTo>
                    <a:pt x="20298" y="88983"/>
                  </a:lnTo>
                  <a:lnTo>
                    <a:pt x="27570" y="89737"/>
                  </a:lnTo>
                  <a:lnTo>
                    <a:pt x="35927" y="87901"/>
                  </a:lnTo>
                  <a:lnTo>
                    <a:pt x="42669" y="83167"/>
                  </a:lnTo>
                  <a:lnTo>
                    <a:pt x="53279" y="68549"/>
                  </a:lnTo>
                  <a:lnTo>
                    <a:pt x="82546" y="15665"/>
                  </a:lnTo>
                  <a:lnTo>
                    <a:pt x="91295" y="11613"/>
                  </a:lnTo>
                  <a:lnTo>
                    <a:pt x="147399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249177" y="4533869"/>
              <a:ext cx="161850" cy="246800"/>
            </a:xfrm>
            <a:custGeom>
              <a:avLst/>
              <a:gdLst/>
              <a:ahLst/>
              <a:cxnLst/>
              <a:rect l="0" t="0" r="0" b="0"/>
              <a:pathLst>
                <a:path w="161850" h="246800">
                  <a:moveTo>
                    <a:pt x="161849" y="24970"/>
                  </a:moveTo>
                  <a:lnTo>
                    <a:pt x="143868" y="9329"/>
                  </a:lnTo>
                  <a:lnTo>
                    <a:pt x="126951" y="1251"/>
                  </a:lnTo>
                  <a:lnTo>
                    <a:pt x="104614" y="0"/>
                  </a:lnTo>
                  <a:lnTo>
                    <a:pt x="80259" y="4514"/>
                  </a:lnTo>
                  <a:lnTo>
                    <a:pt x="47987" y="20209"/>
                  </a:lnTo>
                  <a:lnTo>
                    <a:pt x="30915" y="32992"/>
                  </a:lnTo>
                  <a:lnTo>
                    <a:pt x="13739" y="58933"/>
                  </a:lnTo>
                  <a:lnTo>
                    <a:pt x="1241" y="94434"/>
                  </a:lnTo>
                  <a:lnTo>
                    <a:pt x="0" y="117844"/>
                  </a:lnTo>
                  <a:lnTo>
                    <a:pt x="11810" y="172121"/>
                  </a:lnTo>
                  <a:lnTo>
                    <a:pt x="34191" y="224979"/>
                  </a:lnTo>
                  <a:lnTo>
                    <a:pt x="50130" y="239815"/>
                  </a:lnTo>
                  <a:lnTo>
                    <a:pt x="59293" y="245409"/>
                  </a:lnTo>
                  <a:lnTo>
                    <a:pt x="68912" y="246799"/>
                  </a:lnTo>
                  <a:lnTo>
                    <a:pt x="131539" y="228071"/>
                  </a:lnTo>
                  <a:lnTo>
                    <a:pt x="140792" y="2250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495253" y="4537782"/>
              <a:ext cx="31587" cy="221099"/>
            </a:xfrm>
            <a:custGeom>
              <a:avLst/>
              <a:gdLst/>
              <a:ahLst/>
              <a:cxnLst/>
              <a:rect l="0" t="0" r="0" b="0"/>
              <a:pathLst>
                <a:path w="31587" h="221099">
                  <a:moveTo>
                    <a:pt x="0" y="0"/>
                  </a:moveTo>
                  <a:lnTo>
                    <a:pt x="5590" y="58617"/>
                  </a:lnTo>
                  <a:lnTo>
                    <a:pt x="10723" y="112791"/>
                  </a:lnTo>
                  <a:lnTo>
                    <a:pt x="18670" y="168552"/>
                  </a:lnTo>
                  <a:lnTo>
                    <a:pt x="23470" y="201240"/>
                  </a:lnTo>
                  <a:lnTo>
                    <a:pt x="31586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2600538" y="4622010"/>
              <a:ext cx="92502" cy="156081"/>
            </a:xfrm>
            <a:custGeom>
              <a:avLst/>
              <a:gdLst/>
              <a:ahLst/>
              <a:cxnLst/>
              <a:rect l="0" t="0" r="0" b="0"/>
              <a:pathLst>
                <a:path w="92502" h="156081">
                  <a:moveTo>
                    <a:pt x="0" y="42114"/>
                  </a:moveTo>
                  <a:lnTo>
                    <a:pt x="5590" y="100731"/>
                  </a:lnTo>
                  <a:lnTo>
                    <a:pt x="14573" y="121198"/>
                  </a:lnTo>
                  <a:lnTo>
                    <a:pt x="39404" y="153402"/>
                  </a:lnTo>
                  <a:lnTo>
                    <a:pt x="46157" y="156080"/>
                  </a:lnTo>
                  <a:lnTo>
                    <a:pt x="52998" y="155526"/>
                  </a:lnTo>
                  <a:lnTo>
                    <a:pt x="59899" y="152817"/>
                  </a:lnTo>
                  <a:lnTo>
                    <a:pt x="70685" y="140448"/>
                  </a:lnTo>
                  <a:lnTo>
                    <a:pt x="87142" y="103912"/>
                  </a:lnTo>
                  <a:lnTo>
                    <a:pt x="92501" y="67704"/>
                  </a:lnTo>
                  <a:lnTo>
                    <a:pt x="86126" y="1215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789292" y="4616421"/>
              <a:ext cx="129710" cy="166662"/>
            </a:xfrm>
            <a:custGeom>
              <a:avLst/>
              <a:gdLst/>
              <a:ahLst/>
              <a:cxnLst/>
              <a:rect l="0" t="0" r="0" b="0"/>
              <a:pathLst>
                <a:path w="129710" h="166662">
                  <a:moveTo>
                    <a:pt x="63930" y="5589"/>
                  </a:moveTo>
                  <a:lnTo>
                    <a:pt x="47163" y="0"/>
                  </a:lnTo>
                  <a:lnTo>
                    <a:pt x="39884" y="693"/>
                  </a:lnTo>
                  <a:lnTo>
                    <a:pt x="25557" y="7702"/>
                  </a:lnTo>
                  <a:lnTo>
                    <a:pt x="4337" y="24803"/>
                  </a:lnTo>
                  <a:lnTo>
                    <a:pt x="805" y="32436"/>
                  </a:lnTo>
                  <a:lnTo>
                    <a:pt x="0" y="50276"/>
                  </a:lnTo>
                  <a:lnTo>
                    <a:pt x="4932" y="56437"/>
                  </a:lnTo>
                  <a:lnTo>
                    <a:pt x="22891" y="63283"/>
                  </a:lnTo>
                  <a:lnTo>
                    <a:pt x="82934" y="71158"/>
                  </a:lnTo>
                  <a:lnTo>
                    <a:pt x="94147" y="73869"/>
                  </a:lnTo>
                  <a:lnTo>
                    <a:pt x="102792" y="79185"/>
                  </a:lnTo>
                  <a:lnTo>
                    <a:pt x="115517" y="94450"/>
                  </a:lnTo>
                  <a:lnTo>
                    <a:pt x="129258" y="122775"/>
                  </a:lnTo>
                  <a:lnTo>
                    <a:pt x="129709" y="131676"/>
                  </a:lnTo>
                  <a:lnTo>
                    <a:pt x="123971" y="147806"/>
                  </a:lnTo>
                  <a:lnTo>
                    <a:pt x="110502" y="159654"/>
                  </a:lnTo>
                  <a:lnTo>
                    <a:pt x="101997" y="164451"/>
                  </a:lnTo>
                  <a:lnTo>
                    <a:pt x="80069" y="166661"/>
                  </a:lnTo>
                  <a:lnTo>
                    <a:pt x="32345" y="1635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011150" y="4537782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0" y="0"/>
                  </a:moveTo>
                  <a:lnTo>
                    <a:pt x="3119" y="42692"/>
                  </a:lnTo>
                  <a:lnTo>
                    <a:pt x="9065" y="95521"/>
                  </a:lnTo>
                  <a:lnTo>
                    <a:pt x="17475" y="153876"/>
                  </a:lnTo>
                  <a:lnTo>
                    <a:pt x="23469" y="210463"/>
                  </a:lnTo>
                  <a:lnTo>
                    <a:pt x="31585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979564" y="4648006"/>
              <a:ext cx="126343" cy="16119"/>
            </a:xfrm>
            <a:custGeom>
              <a:avLst/>
              <a:gdLst/>
              <a:ahLst/>
              <a:cxnLst/>
              <a:rect l="0" t="0" r="0" b="0"/>
              <a:pathLst>
                <a:path w="126343" h="16119">
                  <a:moveTo>
                    <a:pt x="126342" y="5590"/>
                  </a:moveTo>
                  <a:lnTo>
                    <a:pt x="109575" y="0"/>
                  </a:lnTo>
                  <a:lnTo>
                    <a:pt x="76791" y="2114"/>
                  </a:lnTo>
                  <a:lnTo>
                    <a:pt x="19370" y="13465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169077" y="47167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3131669" y="4642345"/>
              <a:ext cx="113078" cy="148122"/>
            </a:xfrm>
            <a:custGeom>
              <a:avLst/>
              <a:gdLst/>
              <a:ahLst/>
              <a:cxnLst/>
              <a:rect l="0" t="0" r="0" b="0"/>
              <a:pathLst>
                <a:path w="113078" h="148122">
                  <a:moveTo>
                    <a:pt x="79522" y="74422"/>
                  </a:moveTo>
                  <a:lnTo>
                    <a:pt x="96290" y="68832"/>
                  </a:lnTo>
                  <a:lnTo>
                    <a:pt x="107641" y="56730"/>
                  </a:lnTo>
                  <a:lnTo>
                    <a:pt x="112306" y="48589"/>
                  </a:lnTo>
                  <a:lnTo>
                    <a:pt x="113077" y="40823"/>
                  </a:lnTo>
                  <a:lnTo>
                    <a:pt x="107693" y="25953"/>
                  </a:lnTo>
                  <a:lnTo>
                    <a:pt x="91509" y="4428"/>
                  </a:lnTo>
                  <a:lnTo>
                    <a:pt x="84004" y="853"/>
                  </a:lnTo>
                  <a:lnTo>
                    <a:pt x="66306" y="0"/>
                  </a:lnTo>
                  <a:lnTo>
                    <a:pt x="36612" y="6098"/>
                  </a:lnTo>
                  <a:lnTo>
                    <a:pt x="11176" y="20902"/>
                  </a:lnTo>
                  <a:lnTo>
                    <a:pt x="5882" y="29383"/>
                  </a:lnTo>
                  <a:lnTo>
                    <a:pt x="0" y="51285"/>
                  </a:lnTo>
                  <a:lnTo>
                    <a:pt x="3625" y="73497"/>
                  </a:lnTo>
                  <a:lnTo>
                    <a:pt x="25016" y="116353"/>
                  </a:lnTo>
                  <a:lnTo>
                    <a:pt x="41259" y="131272"/>
                  </a:lnTo>
                  <a:lnTo>
                    <a:pt x="61347" y="140633"/>
                  </a:lnTo>
                  <a:lnTo>
                    <a:pt x="111108" y="1481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344411" y="4664124"/>
              <a:ext cx="56294" cy="120556"/>
            </a:xfrm>
            <a:custGeom>
              <a:avLst/>
              <a:gdLst/>
              <a:ahLst/>
              <a:cxnLst/>
              <a:rect l="0" t="0" r="0" b="0"/>
              <a:pathLst>
                <a:path w="56294" h="120556">
                  <a:moveTo>
                    <a:pt x="3651" y="73699"/>
                  </a:moveTo>
                  <a:lnTo>
                    <a:pt x="23894" y="117662"/>
                  </a:lnTo>
                  <a:lnTo>
                    <a:pt x="26505" y="120555"/>
                  </a:lnTo>
                  <a:lnTo>
                    <a:pt x="27076" y="118975"/>
                  </a:lnTo>
                  <a:lnTo>
                    <a:pt x="10192" y="62124"/>
                  </a:lnTo>
                  <a:lnTo>
                    <a:pt x="0" y="31275"/>
                  </a:lnTo>
                  <a:lnTo>
                    <a:pt x="47" y="22020"/>
                  </a:lnTo>
                  <a:lnTo>
                    <a:pt x="6339" y="5497"/>
                  </a:lnTo>
                  <a:lnTo>
                    <a:pt x="12462" y="1325"/>
                  </a:lnTo>
                  <a:lnTo>
                    <a:pt x="5629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505989" y="4716767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9065" y="58616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505989" y="46220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3601485" y="4732499"/>
              <a:ext cx="104547" cy="105712"/>
            </a:xfrm>
            <a:custGeom>
              <a:avLst/>
              <a:gdLst/>
              <a:ahLst/>
              <a:cxnLst/>
              <a:rect l="0" t="0" r="0" b="0"/>
              <a:pathLst>
                <a:path w="104547" h="105712">
                  <a:moveTo>
                    <a:pt x="9789" y="47439"/>
                  </a:moveTo>
                  <a:lnTo>
                    <a:pt x="12909" y="90130"/>
                  </a:lnTo>
                  <a:lnTo>
                    <a:pt x="15379" y="100466"/>
                  </a:lnTo>
                  <a:lnTo>
                    <a:pt x="14685" y="105017"/>
                  </a:lnTo>
                  <a:lnTo>
                    <a:pt x="11883" y="105711"/>
                  </a:lnTo>
                  <a:lnTo>
                    <a:pt x="7676" y="103834"/>
                  </a:lnTo>
                  <a:lnTo>
                    <a:pt x="4871" y="97904"/>
                  </a:lnTo>
                  <a:lnTo>
                    <a:pt x="0" y="41794"/>
                  </a:lnTo>
                  <a:lnTo>
                    <a:pt x="5828" y="21143"/>
                  </a:lnTo>
                  <a:lnTo>
                    <a:pt x="10658" y="12361"/>
                  </a:lnTo>
                  <a:lnTo>
                    <a:pt x="18557" y="6506"/>
                  </a:lnTo>
                  <a:lnTo>
                    <a:pt x="39812" y="0"/>
                  </a:lnTo>
                  <a:lnTo>
                    <a:pt x="49692" y="605"/>
                  </a:lnTo>
                  <a:lnTo>
                    <a:pt x="66908" y="7517"/>
                  </a:lnTo>
                  <a:lnTo>
                    <a:pt x="89754" y="30150"/>
                  </a:lnTo>
                  <a:lnTo>
                    <a:pt x="97972" y="49114"/>
                  </a:lnTo>
                  <a:lnTo>
                    <a:pt x="104546" y="790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3776086" y="4711930"/>
              <a:ext cx="147939" cy="362806"/>
            </a:xfrm>
            <a:custGeom>
              <a:avLst/>
              <a:gdLst/>
              <a:ahLst/>
              <a:cxnLst/>
              <a:rect l="0" t="0" r="0" b="0"/>
              <a:pathLst>
                <a:path w="147939" h="362806">
                  <a:moveTo>
                    <a:pt x="98401" y="57479"/>
                  </a:moveTo>
                  <a:lnTo>
                    <a:pt x="69092" y="13517"/>
                  </a:lnTo>
                  <a:lnTo>
                    <a:pt x="60144" y="7114"/>
                  </a:lnTo>
                  <a:lnTo>
                    <a:pt x="37724" y="0"/>
                  </a:lnTo>
                  <a:lnTo>
                    <a:pt x="28704" y="1612"/>
                  </a:lnTo>
                  <a:lnTo>
                    <a:pt x="21520" y="6196"/>
                  </a:lnTo>
                  <a:lnTo>
                    <a:pt x="10419" y="20649"/>
                  </a:lnTo>
                  <a:lnTo>
                    <a:pt x="1586" y="38770"/>
                  </a:lnTo>
                  <a:lnTo>
                    <a:pt x="0" y="61642"/>
                  </a:lnTo>
                  <a:lnTo>
                    <a:pt x="8514" y="108864"/>
                  </a:lnTo>
                  <a:lnTo>
                    <a:pt x="13909" y="117472"/>
                  </a:lnTo>
                  <a:lnTo>
                    <a:pt x="29263" y="130156"/>
                  </a:lnTo>
                  <a:lnTo>
                    <a:pt x="38271" y="131667"/>
                  </a:lnTo>
                  <a:lnTo>
                    <a:pt x="57638" y="127106"/>
                  </a:lnTo>
                  <a:lnTo>
                    <a:pt x="74825" y="114161"/>
                  </a:lnTo>
                  <a:lnTo>
                    <a:pt x="89092" y="96709"/>
                  </a:lnTo>
                  <a:lnTo>
                    <a:pt x="99333" y="77254"/>
                  </a:lnTo>
                  <a:lnTo>
                    <a:pt x="102532" y="75342"/>
                  </a:lnTo>
                  <a:lnTo>
                    <a:pt x="104664" y="78746"/>
                  </a:lnTo>
                  <a:lnTo>
                    <a:pt x="120007" y="140454"/>
                  </a:lnTo>
                  <a:lnTo>
                    <a:pt x="137078" y="203760"/>
                  </a:lnTo>
                  <a:lnTo>
                    <a:pt x="147938" y="266095"/>
                  </a:lnTo>
                  <a:lnTo>
                    <a:pt x="147003" y="306465"/>
                  </a:lnTo>
                  <a:lnTo>
                    <a:pt x="144840" y="318226"/>
                  </a:lnTo>
                  <a:lnTo>
                    <a:pt x="139889" y="327237"/>
                  </a:lnTo>
                  <a:lnTo>
                    <a:pt x="125029" y="340368"/>
                  </a:lnTo>
                  <a:lnTo>
                    <a:pt x="91343" y="354337"/>
                  </a:lnTo>
                  <a:lnTo>
                    <a:pt x="30473" y="361690"/>
                  </a:lnTo>
                  <a:lnTo>
                    <a:pt x="3644" y="3628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105699" y="5158963"/>
              <a:ext cx="168457" cy="64274"/>
            </a:xfrm>
            <a:custGeom>
              <a:avLst/>
              <a:gdLst/>
              <a:ahLst/>
              <a:cxnLst/>
              <a:rect l="0" t="0" r="0" b="0"/>
              <a:pathLst>
                <a:path w="168457" h="64274">
                  <a:moveTo>
                    <a:pt x="0" y="0"/>
                  </a:moveTo>
                  <a:lnTo>
                    <a:pt x="14654" y="43963"/>
                  </a:lnTo>
                  <a:lnTo>
                    <a:pt x="27570" y="57754"/>
                  </a:lnTo>
                  <a:lnTo>
                    <a:pt x="35928" y="63069"/>
                  </a:lnTo>
                  <a:lnTo>
                    <a:pt x="45009" y="64273"/>
                  </a:lnTo>
                  <a:lnTo>
                    <a:pt x="64458" y="59372"/>
                  </a:lnTo>
                  <a:lnTo>
                    <a:pt x="78561" y="46275"/>
                  </a:lnTo>
                  <a:lnTo>
                    <a:pt x="102736" y="14860"/>
                  </a:lnTo>
                  <a:lnTo>
                    <a:pt x="110605" y="11077"/>
                  </a:lnTo>
                  <a:lnTo>
                    <a:pt x="128706" y="9993"/>
                  </a:lnTo>
                  <a:lnTo>
                    <a:pt x="136107" y="13681"/>
                  </a:lnTo>
                  <a:lnTo>
                    <a:pt x="156390" y="35458"/>
                  </a:lnTo>
                  <a:lnTo>
                    <a:pt x="168456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2384379" y="5044206"/>
              <a:ext cx="174047" cy="367426"/>
            </a:xfrm>
            <a:custGeom>
              <a:avLst/>
              <a:gdLst/>
              <a:ahLst/>
              <a:cxnLst/>
              <a:rect l="0" t="0" r="0" b="0"/>
              <a:pathLst>
                <a:path w="174047" h="367426">
                  <a:moveTo>
                    <a:pt x="5590" y="104229"/>
                  </a:moveTo>
                  <a:lnTo>
                    <a:pt x="0" y="120996"/>
                  </a:lnTo>
                  <a:lnTo>
                    <a:pt x="2114" y="153780"/>
                  </a:lnTo>
                  <a:lnTo>
                    <a:pt x="12139" y="206780"/>
                  </a:lnTo>
                  <a:lnTo>
                    <a:pt x="18451" y="262310"/>
                  </a:lnTo>
                  <a:lnTo>
                    <a:pt x="25028" y="323928"/>
                  </a:lnTo>
                  <a:lnTo>
                    <a:pt x="31756" y="363907"/>
                  </a:lnTo>
                  <a:lnTo>
                    <a:pt x="33562" y="367425"/>
                  </a:lnTo>
                  <a:lnTo>
                    <a:pt x="34767" y="365090"/>
                  </a:lnTo>
                  <a:lnTo>
                    <a:pt x="35688" y="315226"/>
                  </a:lnTo>
                  <a:lnTo>
                    <a:pt x="28779" y="258428"/>
                  </a:lnTo>
                  <a:lnTo>
                    <a:pt x="27068" y="196819"/>
                  </a:lnTo>
                  <a:lnTo>
                    <a:pt x="26771" y="148171"/>
                  </a:lnTo>
                  <a:lnTo>
                    <a:pt x="26684" y="96711"/>
                  </a:lnTo>
                  <a:lnTo>
                    <a:pt x="26658" y="44420"/>
                  </a:lnTo>
                  <a:lnTo>
                    <a:pt x="32891" y="18766"/>
                  </a:lnTo>
                  <a:lnTo>
                    <a:pt x="37828" y="8649"/>
                  </a:lnTo>
                  <a:lnTo>
                    <a:pt x="44629" y="3074"/>
                  </a:lnTo>
                  <a:lnTo>
                    <a:pt x="52673" y="528"/>
                  </a:lnTo>
                  <a:lnTo>
                    <a:pt x="61545" y="0"/>
                  </a:lnTo>
                  <a:lnTo>
                    <a:pt x="77642" y="5652"/>
                  </a:lnTo>
                  <a:lnTo>
                    <a:pt x="85210" y="10435"/>
                  </a:lnTo>
                  <a:lnTo>
                    <a:pt x="96738" y="28228"/>
                  </a:lnTo>
                  <a:lnTo>
                    <a:pt x="124654" y="82869"/>
                  </a:lnTo>
                  <a:lnTo>
                    <a:pt x="145473" y="135775"/>
                  </a:lnTo>
                  <a:lnTo>
                    <a:pt x="145639" y="146316"/>
                  </a:lnTo>
                  <a:lnTo>
                    <a:pt x="139583" y="167388"/>
                  </a:lnTo>
                  <a:lnTo>
                    <a:pt x="132354" y="174411"/>
                  </a:lnTo>
                  <a:lnTo>
                    <a:pt x="111842" y="182214"/>
                  </a:lnTo>
                  <a:lnTo>
                    <a:pt x="105670" y="187805"/>
                  </a:lnTo>
                  <a:lnTo>
                    <a:pt x="102726" y="195041"/>
                  </a:lnTo>
                  <a:lnTo>
                    <a:pt x="101932" y="203375"/>
                  </a:lnTo>
                  <a:lnTo>
                    <a:pt x="107290" y="221993"/>
                  </a:lnTo>
                  <a:lnTo>
                    <a:pt x="143070" y="283385"/>
                  </a:lnTo>
                  <a:lnTo>
                    <a:pt x="174046" y="32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2610436" y="5232663"/>
              <a:ext cx="124118" cy="139974"/>
            </a:xfrm>
            <a:custGeom>
              <a:avLst/>
              <a:gdLst/>
              <a:ahLst/>
              <a:cxnLst/>
              <a:rect l="0" t="0" r="0" b="0"/>
              <a:pathLst>
                <a:path w="124118" h="139974">
                  <a:moveTo>
                    <a:pt x="74330" y="0"/>
                  </a:moveTo>
                  <a:lnTo>
                    <a:pt x="51974" y="0"/>
                  </a:lnTo>
                  <a:lnTo>
                    <a:pt x="34758" y="6239"/>
                  </a:lnTo>
                  <a:lnTo>
                    <a:pt x="19308" y="17981"/>
                  </a:lnTo>
                  <a:lnTo>
                    <a:pt x="4643" y="34898"/>
                  </a:lnTo>
                  <a:lnTo>
                    <a:pt x="966" y="44322"/>
                  </a:lnTo>
                  <a:lnTo>
                    <a:pt x="0" y="64152"/>
                  </a:lnTo>
                  <a:lnTo>
                    <a:pt x="6033" y="95047"/>
                  </a:lnTo>
                  <a:lnTo>
                    <a:pt x="20819" y="120839"/>
                  </a:lnTo>
                  <a:lnTo>
                    <a:pt x="36510" y="132865"/>
                  </a:lnTo>
                  <a:lnTo>
                    <a:pt x="45607" y="137709"/>
                  </a:lnTo>
                  <a:lnTo>
                    <a:pt x="65074" y="139973"/>
                  </a:lnTo>
                  <a:lnTo>
                    <a:pt x="75179" y="138939"/>
                  </a:lnTo>
                  <a:lnTo>
                    <a:pt x="92645" y="128431"/>
                  </a:lnTo>
                  <a:lnTo>
                    <a:pt x="107037" y="112062"/>
                  </a:lnTo>
                  <a:lnTo>
                    <a:pt x="117332" y="93089"/>
                  </a:lnTo>
                  <a:lnTo>
                    <a:pt x="124117" y="57088"/>
                  </a:lnTo>
                  <a:lnTo>
                    <a:pt x="119464" y="36681"/>
                  </a:lnTo>
                  <a:lnTo>
                    <a:pt x="105916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758466" y="5180021"/>
              <a:ext cx="115814" cy="154504"/>
            </a:xfrm>
            <a:custGeom>
              <a:avLst/>
              <a:gdLst/>
              <a:ahLst/>
              <a:cxnLst/>
              <a:rect l="0" t="0" r="0" b="0"/>
              <a:pathLst>
                <a:path w="115814" h="154504">
                  <a:moveTo>
                    <a:pt x="0" y="42113"/>
                  </a:moveTo>
                  <a:lnTo>
                    <a:pt x="17958" y="97158"/>
                  </a:lnTo>
                  <a:lnTo>
                    <a:pt x="29367" y="132772"/>
                  </a:lnTo>
                  <a:lnTo>
                    <a:pt x="40738" y="151036"/>
                  </a:lnTo>
                  <a:lnTo>
                    <a:pt x="48216" y="154503"/>
                  </a:lnTo>
                  <a:lnTo>
                    <a:pt x="56710" y="154475"/>
                  </a:lnTo>
                  <a:lnTo>
                    <a:pt x="74338" y="148204"/>
                  </a:lnTo>
                  <a:lnTo>
                    <a:pt x="89971" y="137618"/>
                  </a:lnTo>
                  <a:lnTo>
                    <a:pt x="101598" y="118875"/>
                  </a:lnTo>
                  <a:lnTo>
                    <a:pt x="109496" y="94947"/>
                  </a:lnTo>
                  <a:lnTo>
                    <a:pt x="114565" y="4145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895336" y="5148383"/>
              <a:ext cx="147400" cy="139371"/>
            </a:xfrm>
            <a:custGeom>
              <a:avLst/>
              <a:gdLst/>
              <a:ahLst/>
              <a:cxnLst/>
              <a:rect l="0" t="0" r="0" b="0"/>
              <a:pathLst>
                <a:path w="147400" h="139371">
                  <a:moveTo>
                    <a:pt x="0" y="31638"/>
                  </a:moveTo>
                  <a:lnTo>
                    <a:pt x="17959" y="85513"/>
                  </a:lnTo>
                  <a:lnTo>
                    <a:pt x="35150" y="137085"/>
                  </a:lnTo>
                  <a:lnTo>
                    <a:pt x="37471" y="139370"/>
                  </a:lnTo>
                  <a:lnTo>
                    <a:pt x="39019" y="136214"/>
                  </a:lnTo>
                  <a:lnTo>
                    <a:pt x="39569" y="121400"/>
                  </a:lnTo>
                  <a:lnTo>
                    <a:pt x="32868" y="67504"/>
                  </a:lnTo>
                  <a:lnTo>
                    <a:pt x="37555" y="32906"/>
                  </a:lnTo>
                  <a:lnTo>
                    <a:pt x="51942" y="6017"/>
                  </a:lnTo>
                  <a:lnTo>
                    <a:pt x="59195" y="1689"/>
                  </a:lnTo>
                  <a:lnTo>
                    <a:pt x="76612" y="0"/>
                  </a:lnTo>
                  <a:lnTo>
                    <a:pt x="85000" y="3526"/>
                  </a:lnTo>
                  <a:lnTo>
                    <a:pt x="107983" y="25258"/>
                  </a:lnTo>
                  <a:lnTo>
                    <a:pt x="133591" y="64043"/>
                  </a:lnTo>
                  <a:lnTo>
                    <a:pt x="143308" y="91932"/>
                  </a:lnTo>
                  <a:lnTo>
                    <a:pt x="147399" y="1158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092865" y="5009827"/>
              <a:ext cx="126164" cy="279745"/>
            </a:xfrm>
            <a:custGeom>
              <a:avLst/>
              <a:gdLst/>
              <a:ahLst/>
              <a:cxnLst/>
              <a:rect l="0" t="0" r="0" b="0"/>
              <a:pathLst>
                <a:path w="126164" h="279745">
                  <a:moveTo>
                    <a:pt x="97269" y="191250"/>
                  </a:moveTo>
                  <a:lnTo>
                    <a:pt x="53307" y="167531"/>
                  </a:lnTo>
                  <a:lnTo>
                    <a:pt x="43394" y="167249"/>
                  </a:lnTo>
                  <a:lnTo>
                    <a:pt x="23022" y="173174"/>
                  </a:lnTo>
                  <a:lnTo>
                    <a:pt x="15016" y="180369"/>
                  </a:lnTo>
                  <a:lnTo>
                    <a:pt x="3000" y="200842"/>
                  </a:lnTo>
                  <a:lnTo>
                    <a:pt x="0" y="222419"/>
                  </a:lnTo>
                  <a:lnTo>
                    <a:pt x="3736" y="243708"/>
                  </a:lnTo>
                  <a:lnTo>
                    <a:pt x="13195" y="264868"/>
                  </a:lnTo>
                  <a:lnTo>
                    <a:pt x="21333" y="271914"/>
                  </a:lnTo>
                  <a:lnTo>
                    <a:pt x="42853" y="279744"/>
                  </a:lnTo>
                  <a:lnTo>
                    <a:pt x="52803" y="279492"/>
                  </a:lnTo>
                  <a:lnTo>
                    <a:pt x="70097" y="272973"/>
                  </a:lnTo>
                  <a:lnTo>
                    <a:pt x="92988" y="256149"/>
                  </a:lnTo>
                  <a:lnTo>
                    <a:pt x="108999" y="230756"/>
                  </a:lnTo>
                  <a:lnTo>
                    <a:pt x="123720" y="173924"/>
                  </a:lnTo>
                  <a:lnTo>
                    <a:pt x="126163" y="123596"/>
                  </a:lnTo>
                  <a:lnTo>
                    <a:pt x="119998" y="72809"/>
                  </a:lnTo>
                  <a:lnTo>
                    <a:pt x="107435" y="16253"/>
                  </a:lnTo>
                  <a:lnTo>
                    <a:pt x="104047" y="4395"/>
                  </a:lnTo>
                  <a:lnTo>
                    <a:pt x="100618" y="0"/>
                  </a:lnTo>
                  <a:lnTo>
                    <a:pt x="97162" y="579"/>
                  </a:lnTo>
                  <a:lnTo>
                    <a:pt x="93688" y="4475"/>
                  </a:lnTo>
                  <a:lnTo>
                    <a:pt x="88799" y="37904"/>
                  </a:lnTo>
                  <a:lnTo>
                    <a:pt x="94383" y="87130"/>
                  </a:lnTo>
                  <a:lnTo>
                    <a:pt x="99819" y="147633"/>
                  </a:lnTo>
                  <a:lnTo>
                    <a:pt x="113983" y="209553"/>
                  </a:lnTo>
                  <a:lnTo>
                    <a:pt x="118326" y="2438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348062" y="5232663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861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369119" y="51694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442818" y="5138473"/>
              <a:ext cx="115815" cy="145667"/>
            </a:xfrm>
            <a:custGeom>
              <a:avLst/>
              <a:gdLst/>
              <a:ahLst/>
              <a:cxnLst/>
              <a:rect l="0" t="0" r="0" b="0"/>
              <a:pathLst>
                <a:path w="115815" h="145667">
                  <a:moveTo>
                    <a:pt x="0" y="41548"/>
                  </a:moveTo>
                  <a:lnTo>
                    <a:pt x="14655" y="103640"/>
                  </a:lnTo>
                  <a:lnTo>
                    <a:pt x="19793" y="145666"/>
                  </a:lnTo>
                  <a:lnTo>
                    <a:pt x="20946" y="94516"/>
                  </a:lnTo>
                  <a:lnTo>
                    <a:pt x="21035" y="40918"/>
                  </a:lnTo>
                  <a:lnTo>
                    <a:pt x="21043" y="27090"/>
                  </a:lnTo>
                  <a:lnTo>
                    <a:pt x="24557" y="16701"/>
                  </a:lnTo>
                  <a:lnTo>
                    <a:pt x="37821" y="2039"/>
                  </a:lnTo>
                  <a:lnTo>
                    <a:pt x="45101" y="0"/>
                  </a:lnTo>
                  <a:lnTo>
                    <a:pt x="52294" y="981"/>
                  </a:lnTo>
                  <a:lnTo>
                    <a:pt x="59429" y="3975"/>
                  </a:lnTo>
                  <a:lnTo>
                    <a:pt x="70477" y="16660"/>
                  </a:lnTo>
                  <a:lnTo>
                    <a:pt x="102807" y="68507"/>
                  </a:lnTo>
                  <a:lnTo>
                    <a:pt x="115814" y="1152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516518" y="5189837"/>
              <a:ext cx="200042" cy="316568"/>
            </a:xfrm>
            <a:custGeom>
              <a:avLst/>
              <a:gdLst/>
              <a:ahLst/>
              <a:cxnLst/>
              <a:rect l="0" t="0" r="0" b="0"/>
              <a:pathLst>
                <a:path w="200042" h="316568">
                  <a:moveTo>
                    <a:pt x="200041" y="42826"/>
                  </a:moveTo>
                  <a:lnTo>
                    <a:pt x="170733" y="4453"/>
                  </a:lnTo>
                  <a:lnTo>
                    <a:pt x="161785" y="866"/>
                  </a:lnTo>
                  <a:lnTo>
                    <a:pt x="139365" y="0"/>
                  </a:lnTo>
                  <a:lnTo>
                    <a:pt x="106024" y="11680"/>
                  </a:lnTo>
                  <a:lnTo>
                    <a:pt x="90795" y="26643"/>
                  </a:lnTo>
                  <a:lnTo>
                    <a:pt x="85097" y="35547"/>
                  </a:lnTo>
                  <a:lnTo>
                    <a:pt x="81884" y="54799"/>
                  </a:lnTo>
                  <a:lnTo>
                    <a:pt x="82666" y="64846"/>
                  </a:lnTo>
                  <a:lnTo>
                    <a:pt x="89773" y="82248"/>
                  </a:lnTo>
                  <a:lnTo>
                    <a:pt x="94943" y="90165"/>
                  </a:lnTo>
                  <a:lnTo>
                    <a:pt x="103070" y="95442"/>
                  </a:lnTo>
                  <a:lnTo>
                    <a:pt x="124577" y="101306"/>
                  </a:lnTo>
                  <a:lnTo>
                    <a:pt x="134524" y="100530"/>
                  </a:lnTo>
                  <a:lnTo>
                    <a:pt x="151815" y="93429"/>
                  </a:lnTo>
                  <a:lnTo>
                    <a:pt x="164179" y="79354"/>
                  </a:lnTo>
                  <a:lnTo>
                    <a:pt x="169114" y="70688"/>
                  </a:lnTo>
                  <a:lnTo>
                    <a:pt x="173574" y="69589"/>
                  </a:lnTo>
                  <a:lnTo>
                    <a:pt x="177717" y="73536"/>
                  </a:lnTo>
                  <a:lnTo>
                    <a:pt x="192772" y="113493"/>
                  </a:lnTo>
                  <a:lnTo>
                    <a:pt x="198605" y="166446"/>
                  </a:lnTo>
                  <a:lnTo>
                    <a:pt x="199758" y="221966"/>
                  </a:lnTo>
                  <a:lnTo>
                    <a:pt x="194396" y="272404"/>
                  </a:lnTo>
                  <a:lnTo>
                    <a:pt x="189259" y="281276"/>
                  </a:lnTo>
                  <a:lnTo>
                    <a:pt x="174192" y="294253"/>
                  </a:lnTo>
                  <a:lnTo>
                    <a:pt x="145979" y="308135"/>
                  </a:lnTo>
                  <a:lnTo>
                    <a:pt x="95429" y="314901"/>
                  </a:lnTo>
                  <a:lnTo>
                    <a:pt x="36571" y="316238"/>
                  </a:lnTo>
                  <a:lnTo>
                    <a:pt x="0" y="3165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6" name="Group 195"/>
          <p:cNvGrpSpPr/>
          <p:nvPr/>
        </p:nvGrpSpPr>
        <p:grpSpPr>
          <a:xfrm>
            <a:off x="2116227" y="5600401"/>
            <a:ext cx="3827741" cy="442913"/>
            <a:chOff x="2116227" y="5600401"/>
            <a:chExt cx="3827741" cy="442913"/>
          </a:xfrm>
        </p:grpSpPr>
        <p:sp>
          <p:nvSpPr>
            <p:cNvPr id="176" name="Freeform 175"/>
            <p:cNvSpPr/>
            <p:nvPr/>
          </p:nvSpPr>
          <p:spPr>
            <a:xfrm>
              <a:off x="2116227" y="5747840"/>
              <a:ext cx="168457" cy="72120"/>
            </a:xfrm>
            <a:custGeom>
              <a:avLst/>
              <a:gdLst/>
              <a:ahLst/>
              <a:cxnLst/>
              <a:rect l="0" t="0" r="0" b="0"/>
              <a:pathLst>
                <a:path w="168457" h="72120">
                  <a:moveTo>
                    <a:pt x="0" y="21776"/>
                  </a:moveTo>
                  <a:lnTo>
                    <a:pt x="9576" y="53059"/>
                  </a:lnTo>
                  <a:lnTo>
                    <a:pt x="20244" y="69215"/>
                  </a:lnTo>
                  <a:lnTo>
                    <a:pt x="26364" y="72119"/>
                  </a:lnTo>
                  <a:lnTo>
                    <a:pt x="32784" y="71716"/>
                  </a:lnTo>
                  <a:lnTo>
                    <a:pt x="39404" y="69108"/>
                  </a:lnTo>
                  <a:lnTo>
                    <a:pt x="49878" y="56851"/>
                  </a:lnTo>
                  <a:lnTo>
                    <a:pt x="71724" y="25975"/>
                  </a:lnTo>
                  <a:lnTo>
                    <a:pt x="91702" y="4433"/>
                  </a:lnTo>
                  <a:lnTo>
                    <a:pt x="99739" y="856"/>
                  </a:lnTo>
                  <a:lnTo>
                    <a:pt x="118028" y="0"/>
                  </a:lnTo>
                  <a:lnTo>
                    <a:pt x="148056" y="6095"/>
                  </a:lnTo>
                  <a:lnTo>
                    <a:pt x="159389" y="12077"/>
                  </a:lnTo>
                  <a:lnTo>
                    <a:pt x="168456" y="217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2433625" y="5600401"/>
              <a:ext cx="166914" cy="309306"/>
            </a:xfrm>
            <a:custGeom>
              <a:avLst/>
              <a:gdLst/>
              <a:ahLst/>
              <a:cxnLst/>
              <a:rect l="0" t="0" r="0" b="0"/>
              <a:pathLst>
                <a:path w="166914" h="309306">
                  <a:moveTo>
                    <a:pt x="166913" y="63930"/>
                  </a:moveTo>
                  <a:lnTo>
                    <a:pt x="157338" y="39884"/>
                  </a:lnTo>
                  <a:lnTo>
                    <a:pt x="139380" y="18461"/>
                  </a:lnTo>
                  <a:lnTo>
                    <a:pt x="121921" y="4337"/>
                  </a:lnTo>
                  <a:lnTo>
                    <a:pt x="112352" y="805"/>
                  </a:lnTo>
                  <a:lnTo>
                    <a:pt x="92361" y="0"/>
                  </a:lnTo>
                  <a:lnTo>
                    <a:pt x="61376" y="6123"/>
                  </a:lnTo>
                  <a:lnTo>
                    <a:pt x="35557" y="20936"/>
                  </a:lnTo>
                  <a:lnTo>
                    <a:pt x="23525" y="36633"/>
                  </a:lnTo>
                  <a:lnTo>
                    <a:pt x="6269" y="75306"/>
                  </a:lnTo>
                  <a:lnTo>
                    <a:pt x="0" y="132382"/>
                  </a:lnTo>
                  <a:lnTo>
                    <a:pt x="1882" y="186809"/>
                  </a:lnTo>
                  <a:lnTo>
                    <a:pt x="10390" y="248524"/>
                  </a:lnTo>
                  <a:lnTo>
                    <a:pt x="25520" y="275512"/>
                  </a:lnTo>
                  <a:lnTo>
                    <a:pt x="38171" y="290938"/>
                  </a:lnTo>
                  <a:lnTo>
                    <a:pt x="64037" y="307187"/>
                  </a:lnTo>
                  <a:lnTo>
                    <a:pt x="83756" y="309305"/>
                  </a:lnTo>
                  <a:lnTo>
                    <a:pt x="145856" y="2955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2639489" y="5785084"/>
              <a:ext cx="153608" cy="128857"/>
            </a:xfrm>
            <a:custGeom>
              <a:avLst/>
              <a:gdLst/>
              <a:ahLst/>
              <a:cxnLst/>
              <a:rect l="0" t="0" r="0" b="0"/>
              <a:pathLst>
                <a:path w="153608" h="128857">
                  <a:moveTo>
                    <a:pt x="87391" y="5589"/>
                  </a:moveTo>
                  <a:lnTo>
                    <a:pt x="70624" y="0"/>
                  </a:lnTo>
                  <a:lnTo>
                    <a:pt x="53033" y="3495"/>
                  </a:lnTo>
                  <a:lnTo>
                    <a:pt x="26518" y="18617"/>
                  </a:lnTo>
                  <a:lnTo>
                    <a:pt x="12374" y="32436"/>
                  </a:lnTo>
                  <a:lnTo>
                    <a:pt x="2188" y="50277"/>
                  </a:lnTo>
                  <a:lnTo>
                    <a:pt x="0" y="69904"/>
                  </a:lnTo>
                  <a:lnTo>
                    <a:pt x="4097" y="89156"/>
                  </a:lnTo>
                  <a:lnTo>
                    <a:pt x="13717" y="105511"/>
                  </a:lnTo>
                  <a:lnTo>
                    <a:pt x="28911" y="117459"/>
                  </a:lnTo>
                  <a:lnTo>
                    <a:pt x="48532" y="125500"/>
                  </a:lnTo>
                  <a:lnTo>
                    <a:pt x="84716" y="128856"/>
                  </a:lnTo>
                  <a:lnTo>
                    <a:pt x="107260" y="125495"/>
                  </a:lnTo>
                  <a:lnTo>
                    <a:pt x="125857" y="113863"/>
                  </a:lnTo>
                  <a:lnTo>
                    <a:pt x="140752" y="96995"/>
                  </a:lnTo>
                  <a:lnTo>
                    <a:pt x="151272" y="77799"/>
                  </a:lnTo>
                  <a:lnTo>
                    <a:pt x="153607" y="57569"/>
                  </a:lnTo>
                  <a:lnTo>
                    <a:pt x="149576" y="38050"/>
                  </a:lnTo>
                  <a:lnTo>
                    <a:pt x="139985" y="21576"/>
                  </a:lnTo>
                  <a:lnTo>
                    <a:pt x="131044" y="12694"/>
                  </a:lnTo>
                  <a:lnTo>
                    <a:pt x="118977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2863751" y="5804992"/>
              <a:ext cx="221099" cy="90967"/>
            </a:xfrm>
            <a:custGeom>
              <a:avLst/>
              <a:gdLst/>
              <a:ahLst/>
              <a:cxnLst/>
              <a:rect l="0" t="0" r="0" b="0"/>
              <a:pathLst>
                <a:path w="221099" h="90967">
                  <a:moveTo>
                    <a:pt x="0" y="48852"/>
                  </a:moveTo>
                  <a:lnTo>
                    <a:pt x="5589" y="65620"/>
                  </a:lnTo>
                  <a:lnTo>
                    <a:pt x="7236" y="65880"/>
                  </a:lnTo>
                  <a:lnTo>
                    <a:pt x="15684" y="26109"/>
                  </a:lnTo>
                  <a:lnTo>
                    <a:pt x="20984" y="18482"/>
                  </a:lnTo>
                  <a:lnTo>
                    <a:pt x="36233" y="6889"/>
                  </a:lnTo>
                  <a:lnTo>
                    <a:pt x="44042" y="5669"/>
                  </a:lnTo>
                  <a:lnTo>
                    <a:pt x="51588" y="7195"/>
                  </a:lnTo>
                  <a:lnTo>
                    <a:pt x="58959" y="10553"/>
                  </a:lnTo>
                  <a:lnTo>
                    <a:pt x="80510" y="32045"/>
                  </a:lnTo>
                  <a:lnTo>
                    <a:pt x="86429" y="34138"/>
                  </a:lnTo>
                  <a:lnTo>
                    <a:pt x="91544" y="32024"/>
                  </a:lnTo>
                  <a:lnTo>
                    <a:pt x="113749" y="9004"/>
                  </a:lnTo>
                  <a:lnTo>
                    <a:pt x="133224" y="1896"/>
                  </a:lnTo>
                  <a:lnTo>
                    <a:pt x="144968" y="0"/>
                  </a:lnTo>
                  <a:lnTo>
                    <a:pt x="167375" y="4134"/>
                  </a:lnTo>
                  <a:lnTo>
                    <a:pt x="178264" y="8512"/>
                  </a:lnTo>
                  <a:lnTo>
                    <a:pt x="193482" y="22734"/>
                  </a:lnTo>
                  <a:lnTo>
                    <a:pt x="212784" y="60461"/>
                  </a:lnTo>
                  <a:lnTo>
                    <a:pt x="221098" y="909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3165408" y="5786095"/>
              <a:ext cx="131606" cy="257219"/>
            </a:xfrm>
            <a:custGeom>
              <a:avLst/>
              <a:gdLst/>
              <a:ahLst/>
              <a:cxnLst/>
              <a:rect l="0" t="0" r="0" b="0"/>
              <a:pathLst>
                <a:path w="131606" h="257219">
                  <a:moveTo>
                    <a:pt x="3669" y="88806"/>
                  </a:moveTo>
                  <a:lnTo>
                    <a:pt x="6789" y="131498"/>
                  </a:lnTo>
                  <a:lnTo>
                    <a:pt x="14392" y="190874"/>
                  </a:lnTo>
                  <a:lnTo>
                    <a:pt x="28723" y="251899"/>
                  </a:lnTo>
                  <a:lnTo>
                    <a:pt x="29731" y="257196"/>
                  </a:lnTo>
                  <a:lnTo>
                    <a:pt x="29232" y="257218"/>
                  </a:lnTo>
                  <a:lnTo>
                    <a:pt x="27730" y="253723"/>
                  </a:lnTo>
                  <a:lnTo>
                    <a:pt x="22002" y="201843"/>
                  </a:lnTo>
                  <a:lnTo>
                    <a:pt x="10150" y="147919"/>
                  </a:lnTo>
                  <a:lnTo>
                    <a:pt x="0" y="100602"/>
                  </a:lnTo>
                  <a:lnTo>
                    <a:pt x="763" y="49538"/>
                  </a:lnTo>
                  <a:lnTo>
                    <a:pt x="8617" y="24170"/>
                  </a:lnTo>
                  <a:lnTo>
                    <a:pt x="13987" y="14130"/>
                  </a:lnTo>
                  <a:lnTo>
                    <a:pt x="23416" y="7437"/>
                  </a:lnTo>
                  <a:lnTo>
                    <a:pt x="49490" y="0"/>
                  </a:lnTo>
                  <a:lnTo>
                    <a:pt x="74337" y="2933"/>
                  </a:lnTo>
                  <a:lnTo>
                    <a:pt x="95908" y="13206"/>
                  </a:lnTo>
                  <a:lnTo>
                    <a:pt x="113294" y="29470"/>
                  </a:lnTo>
                  <a:lnTo>
                    <a:pt x="130647" y="58357"/>
                  </a:lnTo>
                  <a:lnTo>
                    <a:pt x="131605" y="67337"/>
                  </a:lnTo>
                  <a:lnTo>
                    <a:pt x="126430" y="83554"/>
                  </a:lnTo>
                  <a:lnTo>
                    <a:pt x="113212" y="95440"/>
                  </a:lnTo>
                  <a:lnTo>
                    <a:pt x="104774" y="100248"/>
                  </a:lnTo>
                  <a:lnTo>
                    <a:pt x="82920" y="102471"/>
                  </a:lnTo>
                  <a:lnTo>
                    <a:pt x="50548" y="97144"/>
                  </a:lnTo>
                  <a:lnTo>
                    <a:pt x="24726" y="888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3373593" y="5774278"/>
              <a:ext cx="174511" cy="132210"/>
            </a:xfrm>
            <a:custGeom>
              <a:avLst/>
              <a:gdLst/>
              <a:ahLst/>
              <a:cxnLst/>
              <a:rect l="0" t="0" r="0" b="0"/>
              <a:pathLst>
                <a:path w="174511" h="132210">
                  <a:moveTo>
                    <a:pt x="90282" y="58509"/>
                  </a:moveTo>
                  <a:lnTo>
                    <a:pt x="80707" y="27227"/>
                  </a:lnTo>
                  <a:lnTo>
                    <a:pt x="70039" y="11071"/>
                  </a:lnTo>
                  <a:lnTo>
                    <a:pt x="61579" y="5826"/>
                  </a:lnTo>
                  <a:lnTo>
                    <a:pt x="39700" y="0"/>
                  </a:lnTo>
                  <a:lnTo>
                    <a:pt x="29655" y="1955"/>
                  </a:lnTo>
                  <a:lnTo>
                    <a:pt x="12254" y="13487"/>
                  </a:lnTo>
                  <a:lnTo>
                    <a:pt x="2960" y="33431"/>
                  </a:lnTo>
                  <a:lnTo>
                    <a:pt x="0" y="56722"/>
                  </a:lnTo>
                  <a:lnTo>
                    <a:pt x="2584" y="78772"/>
                  </a:lnTo>
                  <a:lnTo>
                    <a:pt x="10751" y="97151"/>
                  </a:lnTo>
                  <a:lnTo>
                    <a:pt x="16204" y="105327"/>
                  </a:lnTo>
                  <a:lnTo>
                    <a:pt x="23350" y="109608"/>
                  </a:lnTo>
                  <a:lnTo>
                    <a:pt x="40647" y="111246"/>
                  </a:lnTo>
                  <a:lnTo>
                    <a:pt x="49003" y="107705"/>
                  </a:lnTo>
                  <a:lnTo>
                    <a:pt x="64527" y="94412"/>
                  </a:lnTo>
                  <a:lnTo>
                    <a:pt x="85152" y="57066"/>
                  </a:lnTo>
                  <a:lnTo>
                    <a:pt x="89201" y="57547"/>
                  </a:lnTo>
                  <a:lnTo>
                    <a:pt x="97991" y="68610"/>
                  </a:lnTo>
                  <a:lnTo>
                    <a:pt x="117263" y="97637"/>
                  </a:lnTo>
                  <a:lnTo>
                    <a:pt x="174510" y="1322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3611360" y="5632746"/>
              <a:ext cx="10444" cy="273742"/>
            </a:xfrm>
            <a:custGeom>
              <a:avLst/>
              <a:gdLst/>
              <a:ahLst/>
              <a:cxnLst/>
              <a:rect l="0" t="0" r="0" b="0"/>
              <a:pathLst>
                <a:path w="10444" h="273742">
                  <a:moveTo>
                    <a:pt x="10443" y="0"/>
                  </a:moveTo>
                  <a:lnTo>
                    <a:pt x="2110" y="37478"/>
                  </a:lnTo>
                  <a:lnTo>
                    <a:pt x="348" y="88902"/>
                  </a:lnTo>
                  <a:lnTo>
                    <a:pt x="0" y="151355"/>
                  </a:lnTo>
                  <a:lnTo>
                    <a:pt x="3051" y="206846"/>
                  </a:lnTo>
                  <a:lnTo>
                    <a:pt x="8253" y="241052"/>
                  </a:lnTo>
                  <a:lnTo>
                    <a:pt x="10443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3516518" y="5738031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10528"/>
                  </a:moveTo>
                  <a:lnTo>
                    <a:pt x="173092" y="2195"/>
                  </a:lnTo>
                  <a:lnTo>
                    <a:pt x="121668" y="433"/>
                  </a:lnTo>
                  <a:lnTo>
                    <a:pt x="59215" y="8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3781925" y="5801202"/>
              <a:ext cx="8335" cy="105286"/>
            </a:xfrm>
            <a:custGeom>
              <a:avLst/>
              <a:gdLst/>
              <a:ahLst/>
              <a:cxnLst/>
              <a:rect l="0" t="0" r="0" b="0"/>
              <a:pathLst>
                <a:path w="8335" h="105286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4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3811316" y="56959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3906072" y="5664331"/>
              <a:ext cx="180822" cy="284642"/>
            </a:xfrm>
            <a:custGeom>
              <a:avLst/>
              <a:gdLst/>
              <a:ahLst/>
              <a:cxnLst/>
              <a:rect l="0" t="0" r="0" b="0"/>
              <a:pathLst>
                <a:path w="180822" h="284642">
                  <a:moveTo>
                    <a:pt x="0" y="0"/>
                  </a:moveTo>
                  <a:lnTo>
                    <a:pt x="3120" y="42692"/>
                  </a:lnTo>
                  <a:lnTo>
                    <a:pt x="10723" y="103239"/>
                  </a:lnTo>
                  <a:lnTo>
                    <a:pt x="21789" y="158217"/>
                  </a:lnTo>
                  <a:lnTo>
                    <a:pt x="29650" y="214137"/>
                  </a:lnTo>
                  <a:lnTo>
                    <a:pt x="36602" y="250621"/>
                  </a:lnTo>
                  <a:lnTo>
                    <a:pt x="38439" y="253649"/>
                  </a:lnTo>
                  <a:lnTo>
                    <a:pt x="39664" y="250988"/>
                  </a:lnTo>
                  <a:lnTo>
                    <a:pt x="41630" y="213095"/>
                  </a:lnTo>
                  <a:lnTo>
                    <a:pt x="46471" y="205234"/>
                  </a:lnTo>
                  <a:lnTo>
                    <a:pt x="54377" y="199994"/>
                  </a:lnTo>
                  <a:lnTo>
                    <a:pt x="64327" y="196501"/>
                  </a:lnTo>
                  <a:lnTo>
                    <a:pt x="106278" y="197173"/>
                  </a:lnTo>
                  <a:lnTo>
                    <a:pt x="129513" y="205005"/>
                  </a:lnTo>
                  <a:lnTo>
                    <a:pt x="163493" y="229098"/>
                  </a:lnTo>
                  <a:lnTo>
                    <a:pt x="179984" y="255054"/>
                  </a:lnTo>
                  <a:lnTo>
                    <a:pt x="180821" y="263623"/>
                  </a:lnTo>
                  <a:lnTo>
                    <a:pt x="175511" y="279383"/>
                  </a:lnTo>
                  <a:lnTo>
                    <a:pt x="169650" y="283351"/>
                  </a:lnTo>
                  <a:lnTo>
                    <a:pt x="153779" y="284641"/>
                  </a:lnTo>
                  <a:lnTo>
                    <a:pt x="96406" y="272866"/>
                  </a:lnTo>
                  <a:lnTo>
                    <a:pt x="75602" y="265164"/>
                  </a:lnTo>
                  <a:lnTo>
                    <a:pt x="42114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4129366" y="5632746"/>
              <a:ext cx="29391" cy="294799"/>
            </a:xfrm>
            <a:custGeom>
              <a:avLst/>
              <a:gdLst/>
              <a:ahLst/>
              <a:cxnLst/>
              <a:rect l="0" t="0" r="0" b="0"/>
              <a:pathLst>
                <a:path w="29391" h="294799">
                  <a:moveTo>
                    <a:pt x="8333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6998" y="144850"/>
                  </a:lnTo>
                  <a:lnTo>
                    <a:pt x="13527" y="196817"/>
                  </a:lnTo>
                  <a:lnTo>
                    <a:pt x="25043" y="249967"/>
                  </a:lnTo>
                  <a:lnTo>
                    <a:pt x="2939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4190342" y="5777723"/>
              <a:ext cx="137140" cy="156213"/>
            </a:xfrm>
            <a:custGeom>
              <a:avLst/>
              <a:gdLst/>
              <a:ahLst/>
              <a:cxnLst/>
              <a:rect l="0" t="0" r="0" b="0"/>
              <a:pathLst>
                <a:path w="137140" h="156213">
                  <a:moveTo>
                    <a:pt x="0" y="97178"/>
                  </a:moveTo>
                  <a:lnTo>
                    <a:pt x="37478" y="88845"/>
                  </a:lnTo>
                  <a:lnTo>
                    <a:pt x="59940" y="85286"/>
                  </a:lnTo>
                  <a:lnTo>
                    <a:pt x="115438" y="58054"/>
                  </a:lnTo>
                  <a:lnTo>
                    <a:pt x="131634" y="46255"/>
                  </a:lnTo>
                  <a:lnTo>
                    <a:pt x="135719" y="38663"/>
                  </a:lnTo>
                  <a:lnTo>
                    <a:pt x="137139" y="20869"/>
                  </a:lnTo>
                  <a:lnTo>
                    <a:pt x="133539" y="13550"/>
                  </a:lnTo>
                  <a:lnTo>
                    <a:pt x="120182" y="2298"/>
                  </a:lnTo>
                  <a:lnTo>
                    <a:pt x="111707" y="0"/>
                  </a:lnTo>
                  <a:lnTo>
                    <a:pt x="92931" y="565"/>
                  </a:lnTo>
                  <a:lnTo>
                    <a:pt x="62630" y="13051"/>
                  </a:lnTo>
                  <a:lnTo>
                    <a:pt x="37014" y="31567"/>
                  </a:lnTo>
                  <a:lnTo>
                    <a:pt x="14606" y="57461"/>
                  </a:lnTo>
                  <a:lnTo>
                    <a:pt x="6492" y="80306"/>
                  </a:lnTo>
                  <a:lnTo>
                    <a:pt x="4328" y="92949"/>
                  </a:lnTo>
                  <a:lnTo>
                    <a:pt x="8162" y="113236"/>
                  </a:lnTo>
                  <a:lnTo>
                    <a:pt x="18835" y="130052"/>
                  </a:lnTo>
                  <a:lnTo>
                    <a:pt x="35277" y="145324"/>
                  </a:lnTo>
                  <a:lnTo>
                    <a:pt x="57403" y="153671"/>
                  </a:lnTo>
                  <a:lnTo>
                    <a:pt x="81664" y="156212"/>
                  </a:lnTo>
                  <a:lnTo>
                    <a:pt x="126342" y="1498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4549752" y="5819848"/>
              <a:ext cx="149953" cy="130226"/>
            </a:xfrm>
            <a:custGeom>
              <a:avLst/>
              <a:gdLst/>
              <a:ahLst/>
              <a:cxnLst/>
              <a:rect l="0" t="0" r="0" b="0"/>
              <a:pathLst>
                <a:path w="149953" h="130226">
                  <a:moveTo>
                    <a:pt x="9087" y="12939"/>
                  </a:moveTo>
                  <a:lnTo>
                    <a:pt x="3498" y="29707"/>
                  </a:lnTo>
                  <a:lnTo>
                    <a:pt x="3873" y="47298"/>
                  </a:lnTo>
                  <a:lnTo>
                    <a:pt x="8057" y="92775"/>
                  </a:lnTo>
                  <a:lnTo>
                    <a:pt x="3193" y="127451"/>
                  </a:lnTo>
                  <a:lnTo>
                    <a:pt x="1648" y="130225"/>
                  </a:lnTo>
                  <a:lnTo>
                    <a:pt x="618" y="127394"/>
                  </a:lnTo>
                  <a:lnTo>
                    <a:pt x="0" y="77838"/>
                  </a:lnTo>
                  <a:lnTo>
                    <a:pt x="8214" y="45037"/>
                  </a:lnTo>
                  <a:lnTo>
                    <a:pt x="18838" y="23695"/>
                  </a:lnTo>
                  <a:lnTo>
                    <a:pt x="34478" y="8751"/>
                  </a:lnTo>
                  <a:lnTo>
                    <a:pt x="43562" y="3128"/>
                  </a:lnTo>
                  <a:lnTo>
                    <a:pt x="63014" y="0"/>
                  </a:lnTo>
                  <a:lnTo>
                    <a:pt x="73114" y="804"/>
                  </a:lnTo>
                  <a:lnTo>
                    <a:pt x="90576" y="7936"/>
                  </a:lnTo>
                  <a:lnTo>
                    <a:pt x="120850" y="31578"/>
                  </a:lnTo>
                  <a:lnTo>
                    <a:pt x="136698" y="57456"/>
                  </a:lnTo>
                  <a:lnTo>
                    <a:pt x="148804" y="87351"/>
                  </a:lnTo>
                  <a:lnTo>
                    <a:pt x="149952" y="101773"/>
                  </a:lnTo>
                  <a:lnTo>
                    <a:pt x="145957" y="1182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4760344" y="5801202"/>
              <a:ext cx="99528" cy="115707"/>
            </a:xfrm>
            <a:custGeom>
              <a:avLst/>
              <a:gdLst/>
              <a:ahLst/>
              <a:cxnLst/>
              <a:rect l="0" t="0" r="0" b="0"/>
              <a:pathLst>
                <a:path w="99528" h="115707">
                  <a:moveTo>
                    <a:pt x="9065" y="31585"/>
                  </a:moveTo>
                  <a:lnTo>
                    <a:pt x="732" y="69063"/>
                  </a:lnTo>
                  <a:lnTo>
                    <a:pt x="0" y="81137"/>
                  </a:lnTo>
                  <a:lnTo>
                    <a:pt x="5426" y="100792"/>
                  </a:lnTo>
                  <a:lnTo>
                    <a:pt x="10148" y="109308"/>
                  </a:lnTo>
                  <a:lnTo>
                    <a:pt x="16806" y="113817"/>
                  </a:lnTo>
                  <a:lnTo>
                    <a:pt x="33562" y="115706"/>
                  </a:lnTo>
                  <a:lnTo>
                    <a:pt x="62727" y="104603"/>
                  </a:lnTo>
                  <a:lnTo>
                    <a:pt x="88006" y="80906"/>
                  </a:lnTo>
                  <a:lnTo>
                    <a:pt x="96792" y="58575"/>
                  </a:lnTo>
                  <a:lnTo>
                    <a:pt x="99527" y="35392"/>
                  </a:lnTo>
                  <a:lnTo>
                    <a:pt x="9329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4937865" y="5854671"/>
              <a:ext cx="242157" cy="93931"/>
            </a:xfrm>
            <a:custGeom>
              <a:avLst/>
              <a:gdLst/>
              <a:ahLst/>
              <a:cxnLst/>
              <a:rect l="0" t="0" r="0" b="0"/>
              <a:pathLst>
                <a:path w="242157" h="93931">
                  <a:moveTo>
                    <a:pt x="0" y="30759"/>
                  </a:moveTo>
                  <a:lnTo>
                    <a:pt x="0" y="53116"/>
                  </a:lnTo>
                  <a:lnTo>
                    <a:pt x="1170" y="56192"/>
                  </a:lnTo>
                  <a:lnTo>
                    <a:pt x="3120" y="54733"/>
                  </a:lnTo>
                  <a:lnTo>
                    <a:pt x="14654" y="27176"/>
                  </a:lnTo>
                  <a:lnTo>
                    <a:pt x="21468" y="21351"/>
                  </a:lnTo>
                  <a:lnTo>
                    <a:pt x="41517" y="14879"/>
                  </a:lnTo>
                  <a:lnTo>
                    <a:pt x="49904" y="16663"/>
                  </a:lnTo>
                  <a:lnTo>
                    <a:pt x="56666" y="21361"/>
                  </a:lnTo>
                  <a:lnTo>
                    <a:pt x="81513" y="48530"/>
                  </a:lnTo>
                  <a:lnTo>
                    <a:pt x="87098" y="48455"/>
                  </a:lnTo>
                  <a:lnTo>
                    <a:pt x="91990" y="43727"/>
                  </a:lnTo>
                  <a:lnTo>
                    <a:pt x="113837" y="8104"/>
                  </a:lnTo>
                  <a:lnTo>
                    <a:pt x="121515" y="2787"/>
                  </a:lnTo>
                  <a:lnTo>
                    <a:pt x="139404" y="0"/>
                  </a:lnTo>
                  <a:lnTo>
                    <a:pt x="155934" y="5780"/>
                  </a:lnTo>
                  <a:lnTo>
                    <a:pt x="199996" y="36308"/>
                  </a:lnTo>
                  <a:lnTo>
                    <a:pt x="242156" y="939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5243191" y="5674860"/>
              <a:ext cx="158636" cy="293168"/>
            </a:xfrm>
            <a:custGeom>
              <a:avLst/>
              <a:gdLst/>
              <a:ahLst/>
              <a:cxnLst/>
              <a:rect l="0" t="0" r="0" b="0"/>
              <a:pathLst>
                <a:path w="158636" h="293168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9553" y="165005"/>
                  </a:lnTo>
                  <a:lnTo>
                    <a:pt x="10336" y="221110"/>
                  </a:lnTo>
                  <a:lnTo>
                    <a:pt x="10400" y="235144"/>
                  </a:lnTo>
                  <a:lnTo>
                    <a:pt x="12783" y="242161"/>
                  </a:lnTo>
                  <a:lnTo>
                    <a:pt x="16711" y="244498"/>
                  </a:lnTo>
                  <a:lnTo>
                    <a:pt x="21669" y="243717"/>
                  </a:lnTo>
                  <a:lnTo>
                    <a:pt x="26144" y="239687"/>
                  </a:lnTo>
                  <a:lnTo>
                    <a:pt x="50958" y="203919"/>
                  </a:lnTo>
                  <a:lnTo>
                    <a:pt x="59708" y="200287"/>
                  </a:lnTo>
                  <a:lnTo>
                    <a:pt x="81909" y="199370"/>
                  </a:lnTo>
                  <a:lnTo>
                    <a:pt x="101135" y="205982"/>
                  </a:lnTo>
                  <a:lnTo>
                    <a:pt x="132541" y="229291"/>
                  </a:lnTo>
                  <a:lnTo>
                    <a:pt x="154175" y="255111"/>
                  </a:lnTo>
                  <a:lnTo>
                    <a:pt x="157766" y="264830"/>
                  </a:lnTo>
                  <a:lnTo>
                    <a:pt x="158635" y="284989"/>
                  </a:lnTo>
                  <a:lnTo>
                    <a:pt x="153720" y="290598"/>
                  </a:lnTo>
                  <a:lnTo>
                    <a:pt x="145764" y="293167"/>
                  </a:lnTo>
                  <a:lnTo>
                    <a:pt x="112210" y="291195"/>
                  </a:lnTo>
                  <a:lnTo>
                    <a:pt x="87306" y="285008"/>
                  </a:lnTo>
                  <a:lnTo>
                    <a:pt x="31585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5424644" y="5814801"/>
              <a:ext cx="134403" cy="137876"/>
            </a:xfrm>
            <a:custGeom>
              <a:avLst/>
              <a:gdLst/>
              <a:ahLst/>
              <a:cxnLst/>
              <a:rect l="0" t="0" r="0" b="0"/>
              <a:pathLst>
                <a:path w="134403" h="137876">
                  <a:moveTo>
                    <a:pt x="39646" y="81157"/>
                  </a:moveTo>
                  <a:lnTo>
                    <a:pt x="99586" y="62029"/>
                  </a:lnTo>
                  <a:lnTo>
                    <a:pt x="117368" y="50819"/>
                  </a:lnTo>
                  <a:lnTo>
                    <a:pt x="121876" y="43384"/>
                  </a:lnTo>
                  <a:lnTo>
                    <a:pt x="123766" y="25765"/>
                  </a:lnTo>
                  <a:lnTo>
                    <a:pt x="120292" y="18493"/>
                  </a:lnTo>
                  <a:lnTo>
                    <a:pt x="107074" y="7293"/>
                  </a:lnTo>
                  <a:lnTo>
                    <a:pt x="74312" y="0"/>
                  </a:lnTo>
                  <a:lnTo>
                    <a:pt x="40558" y="3428"/>
                  </a:lnTo>
                  <a:lnTo>
                    <a:pt x="32065" y="8281"/>
                  </a:lnTo>
                  <a:lnTo>
                    <a:pt x="19509" y="23032"/>
                  </a:lnTo>
                  <a:lnTo>
                    <a:pt x="5863" y="51066"/>
                  </a:lnTo>
                  <a:lnTo>
                    <a:pt x="0" y="87189"/>
                  </a:lnTo>
                  <a:lnTo>
                    <a:pt x="2687" y="96877"/>
                  </a:lnTo>
                  <a:lnTo>
                    <a:pt x="7987" y="104505"/>
                  </a:lnTo>
                  <a:lnTo>
                    <a:pt x="23236" y="116100"/>
                  </a:lnTo>
                  <a:lnTo>
                    <a:pt x="71843" y="136827"/>
                  </a:lnTo>
                  <a:lnTo>
                    <a:pt x="92560" y="137875"/>
                  </a:lnTo>
                  <a:lnTo>
                    <a:pt x="111126" y="134441"/>
                  </a:lnTo>
                  <a:lnTo>
                    <a:pt x="134402" y="1232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5622218" y="5832787"/>
              <a:ext cx="84229" cy="126903"/>
            </a:xfrm>
            <a:custGeom>
              <a:avLst/>
              <a:gdLst/>
              <a:ahLst/>
              <a:cxnLst/>
              <a:rect l="0" t="0" r="0" b="0"/>
              <a:pathLst>
                <a:path w="84229" h="126903">
                  <a:moveTo>
                    <a:pt x="0" y="42114"/>
                  </a:moveTo>
                  <a:lnTo>
                    <a:pt x="17958" y="103225"/>
                  </a:lnTo>
                  <a:lnTo>
                    <a:pt x="24749" y="125427"/>
                  </a:lnTo>
                  <a:lnTo>
                    <a:pt x="27028" y="126902"/>
                  </a:lnTo>
                  <a:lnTo>
                    <a:pt x="29559" y="112943"/>
                  </a:lnTo>
                  <a:lnTo>
                    <a:pt x="19866" y="59673"/>
                  </a:lnTo>
                  <a:lnTo>
                    <a:pt x="16753" y="46801"/>
                  </a:lnTo>
                  <a:lnTo>
                    <a:pt x="19534" y="23140"/>
                  </a:lnTo>
                  <a:lnTo>
                    <a:pt x="23551" y="11918"/>
                  </a:lnTo>
                  <a:lnTo>
                    <a:pt x="32078" y="560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5811730" y="5822259"/>
              <a:ext cx="132238" cy="126463"/>
            </a:xfrm>
            <a:custGeom>
              <a:avLst/>
              <a:gdLst/>
              <a:ahLst/>
              <a:cxnLst/>
              <a:rect l="0" t="0" r="0" b="0"/>
              <a:pathLst>
                <a:path w="132238" h="126463">
                  <a:moveTo>
                    <a:pt x="105285" y="0"/>
                  </a:moveTo>
                  <a:lnTo>
                    <a:pt x="50144" y="14654"/>
                  </a:lnTo>
                  <a:lnTo>
                    <a:pt x="12908" y="30338"/>
                  </a:lnTo>
                  <a:lnTo>
                    <a:pt x="8605" y="35433"/>
                  </a:lnTo>
                  <a:lnTo>
                    <a:pt x="9246" y="40000"/>
                  </a:lnTo>
                  <a:lnTo>
                    <a:pt x="13183" y="44214"/>
                  </a:lnTo>
                  <a:lnTo>
                    <a:pt x="54378" y="62986"/>
                  </a:lnTo>
                  <a:lnTo>
                    <a:pt x="111579" y="89099"/>
                  </a:lnTo>
                  <a:lnTo>
                    <a:pt x="129919" y="102380"/>
                  </a:lnTo>
                  <a:lnTo>
                    <a:pt x="132237" y="109198"/>
                  </a:lnTo>
                  <a:lnTo>
                    <a:pt x="130272" y="116083"/>
                  </a:lnTo>
                  <a:lnTo>
                    <a:pt x="125452" y="123012"/>
                  </a:lnTo>
                  <a:lnTo>
                    <a:pt x="116390" y="126462"/>
                  </a:lnTo>
                  <a:lnTo>
                    <a:pt x="78030" y="125727"/>
                  </a:lnTo>
                  <a:lnTo>
                    <a:pt x="21627" y="11176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315854" y="157927"/>
            <a:ext cx="4843110" cy="546041"/>
            <a:chOff x="315854" y="157927"/>
            <a:chExt cx="4843110" cy="546041"/>
          </a:xfrm>
        </p:grpSpPr>
        <p:sp>
          <p:nvSpPr>
            <p:cNvPr id="2" name="Freeform 1"/>
            <p:cNvSpPr/>
            <p:nvPr/>
          </p:nvSpPr>
          <p:spPr>
            <a:xfrm>
              <a:off x="315854" y="368497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10528"/>
                  </a:moveTo>
                  <a:lnTo>
                    <a:pt x="78254" y="10528"/>
                  </a:lnTo>
                  <a:lnTo>
                    <a:pt x="24777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91722" y="213157"/>
              <a:ext cx="380371" cy="342522"/>
            </a:xfrm>
            <a:custGeom>
              <a:avLst/>
              <a:gdLst/>
              <a:ahLst/>
              <a:cxnLst/>
              <a:rect l="0" t="0" r="0" b="0"/>
              <a:pathLst>
                <a:path w="380371" h="342522">
                  <a:moveTo>
                    <a:pt x="250557" y="50055"/>
                  </a:moveTo>
                  <a:lnTo>
                    <a:pt x="213471" y="15308"/>
                  </a:lnTo>
                  <a:lnTo>
                    <a:pt x="195470" y="6146"/>
                  </a:lnTo>
                  <a:lnTo>
                    <a:pt x="154427" y="0"/>
                  </a:lnTo>
                  <a:lnTo>
                    <a:pt x="128284" y="4802"/>
                  </a:lnTo>
                  <a:lnTo>
                    <a:pt x="82905" y="26948"/>
                  </a:lnTo>
                  <a:lnTo>
                    <a:pt x="28066" y="82385"/>
                  </a:lnTo>
                  <a:lnTo>
                    <a:pt x="8639" y="119036"/>
                  </a:lnTo>
                  <a:lnTo>
                    <a:pt x="0" y="173342"/>
                  </a:lnTo>
                  <a:lnTo>
                    <a:pt x="1413" y="229129"/>
                  </a:lnTo>
                  <a:lnTo>
                    <a:pt x="12611" y="279620"/>
                  </a:lnTo>
                  <a:lnTo>
                    <a:pt x="28236" y="307067"/>
                  </a:lnTo>
                  <a:lnTo>
                    <a:pt x="44123" y="319480"/>
                  </a:lnTo>
                  <a:lnTo>
                    <a:pt x="82918" y="336981"/>
                  </a:lnTo>
                  <a:lnTo>
                    <a:pt x="125107" y="342521"/>
                  </a:lnTo>
                  <a:lnTo>
                    <a:pt x="174652" y="338573"/>
                  </a:lnTo>
                  <a:lnTo>
                    <a:pt x="228155" y="318353"/>
                  </a:lnTo>
                  <a:lnTo>
                    <a:pt x="290877" y="284937"/>
                  </a:lnTo>
                  <a:lnTo>
                    <a:pt x="332091" y="255895"/>
                  </a:lnTo>
                  <a:lnTo>
                    <a:pt x="369244" y="197039"/>
                  </a:lnTo>
                  <a:lnTo>
                    <a:pt x="378566" y="176212"/>
                  </a:lnTo>
                  <a:lnTo>
                    <a:pt x="380370" y="152138"/>
                  </a:lnTo>
                  <a:lnTo>
                    <a:pt x="371996" y="104145"/>
                  </a:lnTo>
                  <a:lnTo>
                    <a:pt x="351270" y="71541"/>
                  </a:lnTo>
                  <a:lnTo>
                    <a:pt x="322902" y="45243"/>
                  </a:lnTo>
                  <a:lnTo>
                    <a:pt x="292270" y="28222"/>
                  </a:lnTo>
                  <a:lnTo>
                    <a:pt x="268316" y="25923"/>
                  </a:lnTo>
                  <a:lnTo>
                    <a:pt x="207908" y="37061"/>
                  </a:lnTo>
                  <a:lnTo>
                    <a:pt x="197915" y="395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21264" y="389554"/>
              <a:ext cx="115814" cy="170733"/>
            </a:xfrm>
            <a:custGeom>
              <a:avLst/>
              <a:gdLst/>
              <a:ahLst/>
              <a:cxnLst/>
              <a:rect l="0" t="0" r="0" b="0"/>
              <a:pathLst>
                <a:path w="115814" h="170733">
                  <a:moveTo>
                    <a:pt x="0" y="42114"/>
                  </a:moveTo>
                  <a:lnTo>
                    <a:pt x="5589" y="104207"/>
                  </a:lnTo>
                  <a:lnTo>
                    <a:pt x="21331" y="157785"/>
                  </a:lnTo>
                  <a:lnTo>
                    <a:pt x="25858" y="170732"/>
                  </a:lnTo>
                  <a:lnTo>
                    <a:pt x="16227" y="111697"/>
                  </a:lnTo>
                  <a:lnTo>
                    <a:pt x="25692" y="64438"/>
                  </a:lnTo>
                  <a:lnTo>
                    <a:pt x="41018" y="37550"/>
                  </a:lnTo>
                  <a:lnTo>
                    <a:pt x="56834" y="2526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82391" y="237026"/>
              <a:ext cx="345933" cy="354185"/>
            </a:xfrm>
            <a:custGeom>
              <a:avLst/>
              <a:gdLst/>
              <a:ahLst/>
              <a:cxnLst/>
              <a:rect l="0" t="0" r="0" b="0"/>
              <a:pathLst>
                <a:path w="345933" h="354185">
                  <a:moveTo>
                    <a:pt x="133671" y="278870"/>
                  </a:moveTo>
                  <a:lnTo>
                    <a:pt x="128082" y="220253"/>
                  </a:lnTo>
                  <a:lnTo>
                    <a:pt x="119098" y="199786"/>
                  </a:lnTo>
                  <a:lnTo>
                    <a:pt x="113427" y="191052"/>
                  </a:lnTo>
                  <a:lnTo>
                    <a:pt x="104967" y="185230"/>
                  </a:lnTo>
                  <a:lnTo>
                    <a:pt x="83089" y="178760"/>
                  </a:lnTo>
                  <a:lnTo>
                    <a:pt x="73044" y="179375"/>
                  </a:lnTo>
                  <a:lnTo>
                    <a:pt x="46557" y="191418"/>
                  </a:lnTo>
                  <a:lnTo>
                    <a:pt x="27103" y="203348"/>
                  </a:lnTo>
                  <a:lnTo>
                    <a:pt x="12998" y="222688"/>
                  </a:lnTo>
                  <a:lnTo>
                    <a:pt x="3999" y="246881"/>
                  </a:lnTo>
                  <a:lnTo>
                    <a:pt x="0" y="273231"/>
                  </a:lnTo>
                  <a:lnTo>
                    <a:pt x="4461" y="297421"/>
                  </a:lnTo>
                  <a:lnTo>
                    <a:pt x="20127" y="327650"/>
                  </a:lnTo>
                  <a:lnTo>
                    <a:pt x="34074" y="342664"/>
                  </a:lnTo>
                  <a:lnTo>
                    <a:pt x="51971" y="353236"/>
                  </a:lnTo>
                  <a:lnTo>
                    <a:pt x="62827" y="354184"/>
                  </a:lnTo>
                  <a:lnTo>
                    <a:pt x="87367" y="348998"/>
                  </a:lnTo>
                  <a:lnTo>
                    <a:pt x="96952" y="343169"/>
                  </a:lnTo>
                  <a:lnTo>
                    <a:pt x="110722" y="327334"/>
                  </a:lnTo>
                  <a:lnTo>
                    <a:pt x="141293" y="266867"/>
                  </a:lnTo>
                  <a:lnTo>
                    <a:pt x="150747" y="222671"/>
                  </a:lnTo>
                  <a:lnTo>
                    <a:pt x="159531" y="160924"/>
                  </a:lnTo>
                  <a:lnTo>
                    <a:pt x="163560" y="112252"/>
                  </a:lnTo>
                  <a:lnTo>
                    <a:pt x="163751" y="52979"/>
                  </a:lnTo>
                  <a:lnTo>
                    <a:pt x="155582" y="18527"/>
                  </a:lnTo>
                  <a:lnTo>
                    <a:pt x="144969" y="945"/>
                  </a:lnTo>
                  <a:lnTo>
                    <a:pt x="140033" y="0"/>
                  </a:lnTo>
                  <a:lnTo>
                    <a:pt x="135573" y="4049"/>
                  </a:lnTo>
                  <a:lnTo>
                    <a:pt x="131429" y="11428"/>
                  </a:lnTo>
                  <a:lnTo>
                    <a:pt x="124779" y="58063"/>
                  </a:lnTo>
                  <a:lnTo>
                    <a:pt x="124797" y="105561"/>
                  </a:lnTo>
                  <a:lnTo>
                    <a:pt x="131691" y="155509"/>
                  </a:lnTo>
                  <a:lnTo>
                    <a:pt x="147621" y="214901"/>
                  </a:lnTo>
                  <a:lnTo>
                    <a:pt x="160031" y="257577"/>
                  </a:lnTo>
                  <a:lnTo>
                    <a:pt x="161773" y="271693"/>
                  </a:lnTo>
                  <a:lnTo>
                    <a:pt x="165274" y="278765"/>
                  </a:lnTo>
                  <a:lnTo>
                    <a:pt x="169947" y="281140"/>
                  </a:lnTo>
                  <a:lnTo>
                    <a:pt x="175403" y="280383"/>
                  </a:lnTo>
                  <a:lnTo>
                    <a:pt x="234907" y="255284"/>
                  </a:lnTo>
                  <a:lnTo>
                    <a:pt x="291065" y="233765"/>
                  </a:lnTo>
                  <a:lnTo>
                    <a:pt x="328018" y="208089"/>
                  </a:lnTo>
                  <a:lnTo>
                    <a:pt x="345023" y="181859"/>
                  </a:lnTo>
                  <a:lnTo>
                    <a:pt x="345932" y="172082"/>
                  </a:lnTo>
                  <a:lnTo>
                    <a:pt x="340703" y="151860"/>
                  </a:lnTo>
                  <a:lnTo>
                    <a:pt x="333694" y="145064"/>
                  </a:lnTo>
                  <a:lnTo>
                    <a:pt x="313427" y="137512"/>
                  </a:lnTo>
                  <a:lnTo>
                    <a:pt x="288822" y="140395"/>
                  </a:lnTo>
                  <a:lnTo>
                    <a:pt x="264628" y="150645"/>
                  </a:lnTo>
                  <a:lnTo>
                    <a:pt x="246076" y="166899"/>
                  </a:lnTo>
                  <a:lnTo>
                    <a:pt x="228067" y="201370"/>
                  </a:lnTo>
                  <a:lnTo>
                    <a:pt x="225538" y="224538"/>
                  </a:lnTo>
                  <a:lnTo>
                    <a:pt x="233446" y="268008"/>
                  </a:lnTo>
                  <a:lnTo>
                    <a:pt x="248502" y="299828"/>
                  </a:lnTo>
                  <a:lnTo>
                    <a:pt x="258188" y="306880"/>
                  </a:lnTo>
                  <a:lnTo>
                    <a:pt x="297427" y="316805"/>
                  </a:lnTo>
                  <a:lnTo>
                    <a:pt x="344241" y="320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10860" y="400082"/>
              <a:ext cx="42115" cy="182518"/>
            </a:xfrm>
            <a:custGeom>
              <a:avLst/>
              <a:gdLst/>
              <a:ahLst/>
              <a:cxnLst/>
              <a:rect l="0" t="0" r="0" b="0"/>
              <a:pathLst>
                <a:path w="42115" h="182518">
                  <a:moveTo>
                    <a:pt x="0" y="63171"/>
                  </a:moveTo>
                  <a:lnTo>
                    <a:pt x="3119" y="105863"/>
                  </a:lnTo>
                  <a:lnTo>
                    <a:pt x="21331" y="168507"/>
                  </a:lnTo>
                  <a:lnTo>
                    <a:pt x="25858" y="182517"/>
                  </a:lnTo>
                  <a:lnTo>
                    <a:pt x="6658" y="125248"/>
                  </a:lnTo>
                  <a:lnTo>
                    <a:pt x="1973" y="88843"/>
                  </a:lnTo>
                  <a:lnTo>
                    <a:pt x="6173" y="48421"/>
                  </a:lnTo>
                  <a:lnTo>
                    <a:pt x="17951" y="26980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16231" y="410611"/>
              <a:ext cx="126397" cy="142956"/>
            </a:xfrm>
            <a:custGeom>
              <a:avLst/>
              <a:gdLst/>
              <a:ahLst/>
              <a:cxnLst/>
              <a:rect l="0" t="0" r="0" b="0"/>
              <a:pathLst>
                <a:path w="126397" h="142956">
                  <a:moveTo>
                    <a:pt x="126297" y="21057"/>
                  </a:moveTo>
                  <a:lnTo>
                    <a:pt x="98741" y="13821"/>
                  </a:lnTo>
                  <a:lnTo>
                    <a:pt x="57951" y="13844"/>
                  </a:lnTo>
                  <a:lnTo>
                    <a:pt x="33920" y="22140"/>
                  </a:lnTo>
                  <a:lnTo>
                    <a:pt x="14661" y="36746"/>
                  </a:lnTo>
                  <a:lnTo>
                    <a:pt x="6249" y="45555"/>
                  </a:lnTo>
                  <a:lnTo>
                    <a:pt x="1812" y="56106"/>
                  </a:lnTo>
                  <a:lnTo>
                    <a:pt x="0" y="80308"/>
                  </a:lnTo>
                  <a:lnTo>
                    <a:pt x="6214" y="100423"/>
                  </a:lnTo>
                  <a:lnTo>
                    <a:pt x="29268" y="132401"/>
                  </a:lnTo>
                  <a:lnTo>
                    <a:pt x="48858" y="140733"/>
                  </a:lnTo>
                  <a:lnTo>
                    <a:pt x="60633" y="142955"/>
                  </a:lnTo>
                  <a:lnTo>
                    <a:pt x="83075" y="139185"/>
                  </a:lnTo>
                  <a:lnTo>
                    <a:pt x="112321" y="123908"/>
                  </a:lnTo>
                  <a:lnTo>
                    <a:pt x="120489" y="117700"/>
                  </a:lnTo>
                  <a:lnTo>
                    <a:pt x="124765" y="108883"/>
                  </a:lnTo>
                  <a:lnTo>
                    <a:pt x="126396" y="86607"/>
                  </a:lnTo>
                  <a:lnTo>
                    <a:pt x="120737" y="47758"/>
                  </a:lnTo>
                  <a:lnTo>
                    <a:pt x="111738" y="26685"/>
                  </a:lnTo>
                  <a:lnTo>
                    <a:pt x="9471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55306" y="247505"/>
              <a:ext cx="103036" cy="289449"/>
            </a:xfrm>
            <a:custGeom>
              <a:avLst/>
              <a:gdLst/>
              <a:ahLst/>
              <a:cxnLst/>
              <a:rect l="0" t="0" r="0" b="0"/>
              <a:pathLst>
                <a:path w="103036" h="289449">
                  <a:moveTo>
                    <a:pt x="71450" y="289448"/>
                  </a:moveTo>
                  <a:lnTo>
                    <a:pt x="77039" y="267091"/>
                  </a:lnTo>
                  <a:lnTo>
                    <a:pt x="73544" y="243637"/>
                  </a:lnTo>
                  <a:lnTo>
                    <a:pt x="45773" y="183893"/>
                  </a:lnTo>
                  <a:lnTo>
                    <a:pt x="17231" y="122574"/>
                  </a:lnTo>
                  <a:lnTo>
                    <a:pt x="2812" y="70785"/>
                  </a:lnTo>
                  <a:lnTo>
                    <a:pt x="0" y="43306"/>
                  </a:lnTo>
                  <a:lnTo>
                    <a:pt x="4989" y="21734"/>
                  </a:lnTo>
                  <a:lnTo>
                    <a:pt x="9595" y="12706"/>
                  </a:lnTo>
                  <a:lnTo>
                    <a:pt x="17345" y="6687"/>
                  </a:lnTo>
                  <a:lnTo>
                    <a:pt x="38435" y="0"/>
                  </a:lnTo>
                  <a:lnTo>
                    <a:pt x="86079" y="3688"/>
                  </a:lnTo>
                  <a:lnTo>
                    <a:pt x="103035" y="51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32000" y="400082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3254" y="0"/>
                  </a:lnTo>
                  <a:lnTo>
                    <a:pt x="3830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55724" y="196128"/>
              <a:ext cx="400026" cy="350527"/>
            </a:xfrm>
            <a:custGeom>
              <a:avLst/>
              <a:gdLst/>
              <a:ahLst/>
              <a:cxnLst/>
              <a:rect l="0" t="0" r="0" b="0"/>
              <a:pathLst>
                <a:path w="400026" h="350527">
                  <a:moveTo>
                    <a:pt x="223799" y="24970"/>
                  </a:moveTo>
                  <a:lnTo>
                    <a:pt x="205818" y="9329"/>
                  </a:lnTo>
                  <a:lnTo>
                    <a:pt x="188901" y="1251"/>
                  </a:lnTo>
                  <a:lnTo>
                    <a:pt x="169684" y="0"/>
                  </a:lnTo>
                  <a:lnTo>
                    <a:pt x="136015" y="8993"/>
                  </a:lnTo>
                  <a:lnTo>
                    <a:pt x="88306" y="32992"/>
                  </a:lnTo>
                  <a:lnTo>
                    <a:pt x="46256" y="68669"/>
                  </a:lnTo>
                  <a:lnTo>
                    <a:pt x="17326" y="109511"/>
                  </a:lnTo>
                  <a:lnTo>
                    <a:pt x="0" y="156963"/>
                  </a:lnTo>
                  <a:lnTo>
                    <a:pt x="81" y="197570"/>
                  </a:lnTo>
                  <a:lnTo>
                    <a:pt x="16928" y="258876"/>
                  </a:lnTo>
                  <a:lnTo>
                    <a:pt x="30081" y="283346"/>
                  </a:lnTo>
                  <a:lnTo>
                    <a:pt x="58386" y="310276"/>
                  </a:lnTo>
                  <a:lnTo>
                    <a:pt x="109280" y="337217"/>
                  </a:lnTo>
                  <a:lnTo>
                    <a:pt x="150483" y="347165"/>
                  </a:lnTo>
                  <a:lnTo>
                    <a:pt x="206327" y="350526"/>
                  </a:lnTo>
                  <a:lnTo>
                    <a:pt x="253977" y="339930"/>
                  </a:lnTo>
                  <a:lnTo>
                    <a:pt x="293962" y="316383"/>
                  </a:lnTo>
                  <a:lnTo>
                    <a:pt x="346555" y="266680"/>
                  </a:lnTo>
                  <a:lnTo>
                    <a:pt x="377508" y="219334"/>
                  </a:lnTo>
                  <a:lnTo>
                    <a:pt x="396578" y="164922"/>
                  </a:lnTo>
                  <a:lnTo>
                    <a:pt x="400025" y="137084"/>
                  </a:lnTo>
                  <a:lnTo>
                    <a:pt x="390788" y="95104"/>
                  </a:lnTo>
                  <a:lnTo>
                    <a:pt x="367644" y="53029"/>
                  </a:lnTo>
                  <a:lnTo>
                    <a:pt x="338559" y="22105"/>
                  </a:lnTo>
                  <a:lnTo>
                    <a:pt x="326042" y="17211"/>
                  </a:lnTo>
                  <a:lnTo>
                    <a:pt x="282819" y="15912"/>
                  </a:lnTo>
                  <a:lnTo>
                    <a:pt x="249085" y="22936"/>
                  </a:lnTo>
                  <a:lnTo>
                    <a:pt x="223799" y="35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21810" y="368820"/>
              <a:ext cx="165451" cy="335148"/>
            </a:xfrm>
            <a:custGeom>
              <a:avLst/>
              <a:gdLst/>
              <a:ahLst/>
              <a:cxnLst/>
              <a:rect l="0" t="0" r="0" b="0"/>
              <a:pathLst>
                <a:path w="165451" h="335148">
                  <a:moveTo>
                    <a:pt x="31454" y="136547"/>
                  </a:moveTo>
                  <a:lnTo>
                    <a:pt x="16799" y="191688"/>
                  </a:lnTo>
                  <a:lnTo>
                    <a:pt x="18897" y="249822"/>
                  </a:lnTo>
                  <a:lnTo>
                    <a:pt x="20525" y="313297"/>
                  </a:lnTo>
                  <a:lnTo>
                    <a:pt x="19577" y="334426"/>
                  </a:lnTo>
                  <a:lnTo>
                    <a:pt x="17687" y="335147"/>
                  </a:lnTo>
                  <a:lnTo>
                    <a:pt x="15257" y="332118"/>
                  </a:lnTo>
                  <a:lnTo>
                    <a:pt x="11037" y="281047"/>
                  </a:lnTo>
                  <a:lnTo>
                    <a:pt x="3245" y="220610"/>
                  </a:lnTo>
                  <a:lnTo>
                    <a:pt x="535" y="167407"/>
                  </a:lnTo>
                  <a:lnTo>
                    <a:pt x="0" y="111838"/>
                  </a:lnTo>
                  <a:lnTo>
                    <a:pt x="8219" y="50105"/>
                  </a:lnTo>
                  <a:lnTo>
                    <a:pt x="8945" y="36805"/>
                  </a:lnTo>
                  <a:lnTo>
                    <a:pt x="19110" y="15788"/>
                  </a:lnTo>
                  <a:lnTo>
                    <a:pt x="26734" y="6908"/>
                  </a:lnTo>
                  <a:lnTo>
                    <a:pt x="35326" y="2158"/>
                  </a:lnTo>
                  <a:lnTo>
                    <a:pt x="54232" y="0"/>
                  </a:lnTo>
                  <a:lnTo>
                    <a:pt x="84606" y="5362"/>
                  </a:lnTo>
                  <a:lnTo>
                    <a:pt x="125141" y="26060"/>
                  </a:lnTo>
                  <a:lnTo>
                    <a:pt x="141723" y="39089"/>
                  </a:lnTo>
                  <a:lnTo>
                    <a:pt x="158623" y="65167"/>
                  </a:lnTo>
                  <a:lnTo>
                    <a:pt x="165450" y="100710"/>
                  </a:lnTo>
                  <a:lnTo>
                    <a:pt x="160807" y="121009"/>
                  </a:lnTo>
                  <a:lnTo>
                    <a:pt x="138763" y="153105"/>
                  </a:lnTo>
                  <a:lnTo>
                    <a:pt x="119311" y="161454"/>
                  </a:lnTo>
                  <a:lnTo>
                    <a:pt x="73568" y="1681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79606" y="344243"/>
              <a:ext cx="180700" cy="203239"/>
            </a:xfrm>
            <a:custGeom>
              <a:avLst/>
              <a:gdLst/>
              <a:ahLst/>
              <a:cxnLst/>
              <a:rect l="0" t="0" r="0" b="0"/>
              <a:pathLst>
                <a:path w="180700" h="203239">
                  <a:moveTo>
                    <a:pt x="0" y="129539"/>
                  </a:moveTo>
                  <a:lnTo>
                    <a:pt x="53875" y="111581"/>
                  </a:lnTo>
                  <a:lnTo>
                    <a:pt x="115921" y="90898"/>
                  </a:lnTo>
                  <a:lnTo>
                    <a:pt x="146261" y="79225"/>
                  </a:lnTo>
                  <a:lnTo>
                    <a:pt x="162881" y="67793"/>
                  </a:lnTo>
                  <a:lnTo>
                    <a:pt x="174947" y="51793"/>
                  </a:lnTo>
                  <a:lnTo>
                    <a:pt x="179802" y="42614"/>
                  </a:lnTo>
                  <a:lnTo>
                    <a:pt x="180699" y="34154"/>
                  </a:lnTo>
                  <a:lnTo>
                    <a:pt x="175457" y="18515"/>
                  </a:lnTo>
                  <a:lnTo>
                    <a:pt x="159089" y="6886"/>
                  </a:lnTo>
                  <a:lnTo>
                    <a:pt x="148173" y="2147"/>
                  </a:lnTo>
                  <a:lnTo>
                    <a:pt x="126686" y="0"/>
                  </a:lnTo>
                  <a:lnTo>
                    <a:pt x="106608" y="4116"/>
                  </a:lnTo>
                  <a:lnTo>
                    <a:pt x="82150" y="19587"/>
                  </a:lnTo>
                  <a:lnTo>
                    <a:pt x="52925" y="48895"/>
                  </a:lnTo>
                  <a:lnTo>
                    <a:pt x="45812" y="58229"/>
                  </a:lnTo>
                  <a:lnTo>
                    <a:pt x="37908" y="81078"/>
                  </a:lnTo>
                  <a:lnTo>
                    <a:pt x="35565" y="105661"/>
                  </a:lnTo>
                  <a:lnTo>
                    <a:pt x="38423" y="128285"/>
                  </a:lnTo>
                  <a:lnTo>
                    <a:pt x="46713" y="146919"/>
                  </a:lnTo>
                  <a:lnTo>
                    <a:pt x="71098" y="177946"/>
                  </a:lnTo>
                  <a:lnTo>
                    <a:pt x="97106" y="193925"/>
                  </a:lnTo>
                  <a:lnTo>
                    <a:pt x="147399" y="2032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17910" y="400082"/>
              <a:ext cx="98609" cy="150986"/>
            </a:xfrm>
            <a:custGeom>
              <a:avLst/>
              <a:gdLst/>
              <a:ahLst/>
              <a:cxnLst/>
              <a:rect l="0" t="0" r="0" b="0"/>
              <a:pathLst>
                <a:path w="98609" h="150986">
                  <a:moveTo>
                    <a:pt x="3851" y="63171"/>
                  </a:moveTo>
                  <a:lnTo>
                    <a:pt x="6971" y="105863"/>
                  </a:lnTo>
                  <a:lnTo>
                    <a:pt x="18424" y="137042"/>
                  </a:lnTo>
                  <a:lnTo>
                    <a:pt x="26706" y="150985"/>
                  </a:lnTo>
                  <a:lnTo>
                    <a:pt x="27276" y="149790"/>
                  </a:lnTo>
                  <a:lnTo>
                    <a:pt x="23621" y="137933"/>
                  </a:lnTo>
                  <a:lnTo>
                    <a:pt x="1328" y="79010"/>
                  </a:lnTo>
                  <a:lnTo>
                    <a:pt x="0" y="55003"/>
                  </a:lnTo>
                  <a:lnTo>
                    <a:pt x="4479" y="32635"/>
                  </a:lnTo>
                  <a:lnTo>
                    <a:pt x="14269" y="10995"/>
                  </a:lnTo>
                  <a:lnTo>
                    <a:pt x="22495" y="4991"/>
                  </a:lnTo>
                  <a:lnTo>
                    <a:pt x="44113" y="1438"/>
                  </a:lnTo>
                  <a:lnTo>
                    <a:pt x="9860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83812" y="415224"/>
              <a:ext cx="216976" cy="142787"/>
            </a:xfrm>
            <a:custGeom>
              <a:avLst/>
              <a:gdLst/>
              <a:ahLst/>
              <a:cxnLst/>
              <a:rect l="0" t="0" r="0" b="0"/>
              <a:pathLst>
                <a:path w="216976" h="142787">
                  <a:moveTo>
                    <a:pt x="111690" y="79615"/>
                  </a:moveTo>
                  <a:lnTo>
                    <a:pt x="117279" y="62847"/>
                  </a:lnTo>
                  <a:lnTo>
                    <a:pt x="116904" y="45257"/>
                  </a:lnTo>
                  <a:lnTo>
                    <a:pt x="115166" y="35652"/>
                  </a:lnTo>
                  <a:lnTo>
                    <a:pt x="103876" y="18742"/>
                  </a:lnTo>
                  <a:lnTo>
                    <a:pt x="95952" y="10957"/>
                  </a:lnTo>
                  <a:lnTo>
                    <a:pt x="74670" y="2307"/>
                  </a:lnTo>
                  <a:lnTo>
                    <a:pt x="62444" y="0"/>
                  </a:lnTo>
                  <a:lnTo>
                    <a:pt x="42620" y="3676"/>
                  </a:lnTo>
                  <a:lnTo>
                    <a:pt x="26010" y="14279"/>
                  </a:lnTo>
                  <a:lnTo>
                    <a:pt x="10829" y="30690"/>
                  </a:lnTo>
                  <a:lnTo>
                    <a:pt x="2522" y="52801"/>
                  </a:lnTo>
                  <a:lnTo>
                    <a:pt x="0" y="77056"/>
                  </a:lnTo>
                  <a:lnTo>
                    <a:pt x="2779" y="99535"/>
                  </a:lnTo>
                  <a:lnTo>
                    <a:pt x="16509" y="131920"/>
                  </a:lnTo>
                  <a:lnTo>
                    <a:pt x="23670" y="137882"/>
                  </a:lnTo>
                  <a:lnTo>
                    <a:pt x="31953" y="140686"/>
                  </a:lnTo>
                  <a:lnTo>
                    <a:pt x="40984" y="141386"/>
                  </a:lnTo>
                  <a:lnTo>
                    <a:pt x="60379" y="132805"/>
                  </a:lnTo>
                  <a:lnTo>
                    <a:pt x="78357" y="117293"/>
                  </a:lnTo>
                  <a:lnTo>
                    <a:pt x="90246" y="98700"/>
                  </a:lnTo>
                  <a:lnTo>
                    <a:pt x="100175" y="59122"/>
                  </a:lnTo>
                  <a:lnTo>
                    <a:pt x="102844" y="61273"/>
                  </a:lnTo>
                  <a:lnTo>
                    <a:pt x="127336" y="101246"/>
                  </a:lnTo>
                  <a:lnTo>
                    <a:pt x="148431" y="123199"/>
                  </a:lnTo>
                  <a:lnTo>
                    <a:pt x="166624" y="133301"/>
                  </a:lnTo>
                  <a:lnTo>
                    <a:pt x="216975" y="1427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02982" y="157927"/>
              <a:ext cx="50449" cy="442198"/>
            </a:xfrm>
            <a:custGeom>
              <a:avLst/>
              <a:gdLst/>
              <a:ahLst/>
              <a:cxnLst/>
              <a:rect l="0" t="0" r="0" b="0"/>
              <a:pathLst>
                <a:path w="50449" h="442198">
                  <a:moveTo>
                    <a:pt x="8334" y="0"/>
                  </a:moveTo>
                  <a:lnTo>
                    <a:pt x="0" y="52050"/>
                  </a:lnTo>
                  <a:lnTo>
                    <a:pt x="1575" y="101990"/>
                  </a:lnTo>
                  <a:lnTo>
                    <a:pt x="9451" y="155781"/>
                  </a:lnTo>
                  <a:lnTo>
                    <a:pt x="15849" y="199088"/>
                  </a:lnTo>
                  <a:lnTo>
                    <a:pt x="22592" y="241731"/>
                  </a:lnTo>
                  <a:lnTo>
                    <a:pt x="27376" y="305201"/>
                  </a:lnTo>
                  <a:lnTo>
                    <a:pt x="37399" y="365483"/>
                  </a:lnTo>
                  <a:lnTo>
                    <a:pt x="47524" y="414999"/>
                  </a:lnTo>
                  <a:lnTo>
                    <a:pt x="50448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16559" y="305326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24841" y="3119"/>
                  </a:lnTo>
                  <a:lnTo>
                    <a:pt x="64304" y="14654"/>
                  </a:lnTo>
                  <a:lnTo>
                    <a:pt x="10895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03024" y="431668"/>
              <a:ext cx="18863" cy="136871"/>
            </a:xfrm>
            <a:custGeom>
              <a:avLst/>
              <a:gdLst/>
              <a:ahLst/>
              <a:cxnLst/>
              <a:rect l="0" t="0" r="0" b="0"/>
              <a:pathLst>
                <a:path w="18863" h="136871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16073" y="127391"/>
                  </a:lnTo>
                  <a:lnTo>
                    <a:pt x="18862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00829" y="30532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03058" y="402278"/>
              <a:ext cx="129398" cy="166187"/>
            </a:xfrm>
            <a:custGeom>
              <a:avLst/>
              <a:gdLst/>
              <a:ahLst/>
              <a:cxnLst/>
              <a:rect l="0" t="0" r="0" b="0"/>
              <a:pathLst>
                <a:path w="129398" h="166187">
                  <a:moveTo>
                    <a:pt x="129397" y="8333"/>
                  </a:moveTo>
                  <a:lnTo>
                    <a:pt x="91920" y="0"/>
                  </a:lnTo>
                  <a:lnTo>
                    <a:pt x="68287" y="1120"/>
                  </a:lnTo>
                  <a:lnTo>
                    <a:pt x="36421" y="14904"/>
                  </a:lnTo>
                  <a:lnTo>
                    <a:pt x="19445" y="27241"/>
                  </a:lnTo>
                  <a:lnTo>
                    <a:pt x="2322" y="52930"/>
                  </a:lnTo>
                  <a:lnTo>
                    <a:pt x="0" y="78847"/>
                  </a:lnTo>
                  <a:lnTo>
                    <a:pt x="4037" y="107523"/>
                  </a:lnTo>
                  <a:lnTo>
                    <a:pt x="19464" y="142228"/>
                  </a:lnTo>
                  <a:lnTo>
                    <a:pt x="32185" y="159869"/>
                  </a:lnTo>
                  <a:lnTo>
                    <a:pt x="41193" y="164339"/>
                  </a:lnTo>
                  <a:lnTo>
                    <a:pt x="63679" y="166186"/>
                  </a:lnTo>
                  <a:lnTo>
                    <a:pt x="83032" y="159988"/>
                  </a:lnTo>
                  <a:lnTo>
                    <a:pt x="91468" y="155060"/>
                  </a:lnTo>
                  <a:lnTo>
                    <a:pt x="103961" y="140225"/>
                  </a:lnTo>
                  <a:lnTo>
                    <a:pt x="108931" y="131356"/>
                  </a:lnTo>
                  <a:lnTo>
                    <a:pt x="115924" y="90928"/>
                  </a:lnTo>
                  <a:lnTo>
                    <a:pt x="111321" y="64929"/>
                  </a:lnTo>
                  <a:lnTo>
                    <a:pt x="95576" y="33681"/>
                  </a:lnTo>
                  <a:lnTo>
                    <a:pt x="76755" y="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64041" y="392731"/>
              <a:ext cx="193518" cy="207394"/>
            </a:xfrm>
            <a:custGeom>
              <a:avLst/>
              <a:gdLst/>
              <a:ahLst/>
              <a:cxnLst/>
              <a:rect l="0" t="0" r="0" b="0"/>
              <a:pathLst>
                <a:path w="193518" h="207394">
                  <a:moveTo>
                    <a:pt x="0" y="28408"/>
                  </a:moveTo>
                  <a:lnTo>
                    <a:pt x="16789" y="84623"/>
                  </a:lnTo>
                  <a:lnTo>
                    <a:pt x="23333" y="140075"/>
                  </a:lnTo>
                  <a:lnTo>
                    <a:pt x="26748" y="155247"/>
                  </a:lnTo>
                  <a:lnTo>
                    <a:pt x="22528" y="126859"/>
                  </a:lnTo>
                  <a:lnTo>
                    <a:pt x="21348" y="70602"/>
                  </a:lnTo>
                  <a:lnTo>
                    <a:pt x="27425" y="43652"/>
                  </a:lnTo>
                  <a:lnTo>
                    <a:pt x="39095" y="21145"/>
                  </a:lnTo>
                  <a:lnTo>
                    <a:pt x="55980" y="3343"/>
                  </a:lnTo>
                  <a:lnTo>
                    <a:pt x="66566" y="0"/>
                  </a:lnTo>
                  <a:lnTo>
                    <a:pt x="90806" y="2524"/>
                  </a:lnTo>
                  <a:lnTo>
                    <a:pt x="110938" y="14565"/>
                  </a:lnTo>
                  <a:lnTo>
                    <a:pt x="150267" y="54878"/>
                  </a:lnTo>
                  <a:lnTo>
                    <a:pt x="180330" y="111732"/>
                  </a:lnTo>
                  <a:lnTo>
                    <a:pt x="192381" y="149543"/>
                  </a:lnTo>
                  <a:lnTo>
                    <a:pt x="193517" y="173493"/>
                  </a:lnTo>
                  <a:lnTo>
                    <a:pt x="189513" y="2073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35001" y="349635"/>
              <a:ext cx="205894" cy="241859"/>
            </a:xfrm>
            <a:custGeom>
              <a:avLst/>
              <a:gdLst/>
              <a:ahLst/>
              <a:cxnLst/>
              <a:rect l="0" t="0" r="0" b="0"/>
              <a:pathLst>
                <a:path w="205894" h="241859">
                  <a:moveTo>
                    <a:pt x="171237" y="8333"/>
                  </a:moveTo>
                  <a:lnTo>
                    <a:pt x="133759" y="0"/>
                  </a:lnTo>
                  <a:lnTo>
                    <a:pt x="95791" y="1575"/>
                  </a:lnTo>
                  <a:lnTo>
                    <a:pt x="46630" y="12588"/>
                  </a:lnTo>
                  <a:lnTo>
                    <a:pt x="19413" y="28181"/>
                  </a:lnTo>
                  <a:lnTo>
                    <a:pt x="7053" y="47180"/>
                  </a:lnTo>
                  <a:lnTo>
                    <a:pt x="0" y="70052"/>
                  </a:lnTo>
                  <a:lnTo>
                    <a:pt x="765" y="91916"/>
                  </a:lnTo>
                  <a:lnTo>
                    <a:pt x="4947" y="100320"/>
                  </a:lnTo>
                  <a:lnTo>
                    <a:pt x="18951" y="112777"/>
                  </a:lnTo>
                  <a:lnTo>
                    <a:pt x="39994" y="119094"/>
                  </a:lnTo>
                  <a:lnTo>
                    <a:pt x="91630" y="123149"/>
                  </a:lnTo>
                  <a:lnTo>
                    <a:pt x="149402" y="135468"/>
                  </a:lnTo>
                  <a:lnTo>
                    <a:pt x="169721" y="143217"/>
                  </a:lnTo>
                  <a:lnTo>
                    <a:pt x="186551" y="154459"/>
                  </a:lnTo>
                  <a:lnTo>
                    <a:pt x="198710" y="170374"/>
                  </a:lnTo>
                  <a:lnTo>
                    <a:pt x="203590" y="179532"/>
                  </a:lnTo>
                  <a:lnTo>
                    <a:pt x="205893" y="202185"/>
                  </a:lnTo>
                  <a:lnTo>
                    <a:pt x="204870" y="214777"/>
                  </a:lnTo>
                  <a:lnTo>
                    <a:pt x="200678" y="224341"/>
                  </a:lnTo>
                  <a:lnTo>
                    <a:pt x="186662" y="238088"/>
                  </a:lnTo>
                  <a:lnTo>
                    <a:pt x="165614" y="241858"/>
                  </a:lnTo>
                  <a:lnTo>
                    <a:pt x="108385" y="234746"/>
                  </a:lnTo>
                  <a:lnTo>
                    <a:pt x="51500" y="216010"/>
                  </a:lnTo>
                  <a:lnTo>
                    <a:pt x="13310" y="2083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74735" y="357968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25612" y="14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674031" y="385641"/>
              <a:ext cx="94757" cy="24971"/>
            </a:xfrm>
            <a:custGeom>
              <a:avLst/>
              <a:gdLst/>
              <a:ahLst/>
              <a:cxnLst/>
              <a:rect l="0" t="0" r="0" b="0"/>
              <a:pathLst>
                <a:path w="94757" h="24971">
                  <a:moveTo>
                    <a:pt x="94756" y="24970"/>
                  </a:moveTo>
                  <a:lnTo>
                    <a:pt x="83578" y="13792"/>
                  </a:lnTo>
                  <a:lnTo>
                    <a:pt x="54269" y="1251"/>
                  </a:lnTo>
                  <a:lnTo>
                    <a:pt x="32309" y="0"/>
                  </a:lnTo>
                  <a:lnTo>
                    <a:pt x="0" y="39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5559273" y="154662"/>
            <a:ext cx="2046983" cy="413877"/>
            <a:chOff x="5559273" y="154662"/>
            <a:chExt cx="2046983" cy="413877"/>
          </a:xfrm>
        </p:grpSpPr>
        <p:sp>
          <p:nvSpPr>
            <p:cNvPr id="25" name="Freeform 24"/>
            <p:cNvSpPr/>
            <p:nvPr/>
          </p:nvSpPr>
          <p:spPr>
            <a:xfrm>
              <a:off x="5559273" y="154662"/>
              <a:ext cx="260094" cy="391987"/>
            </a:xfrm>
            <a:custGeom>
              <a:avLst/>
              <a:gdLst/>
              <a:ahLst/>
              <a:cxnLst/>
              <a:rect l="0" t="0" r="0" b="0"/>
              <a:pathLst>
                <a:path w="260094" h="391987">
                  <a:moveTo>
                    <a:pt x="52416" y="119078"/>
                  </a:moveTo>
                  <a:lnTo>
                    <a:pt x="41237" y="135846"/>
                  </a:lnTo>
                  <a:lnTo>
                    <a:pt x="34286" y="168630"/>
                  </a:lnTo>
                  <a:lnTo>
                    <a:pt x="31937" y="222800"/>
                  </a:lnTo>
                  <a:lnTo>
                    <a:pt x="31473" y="285492"/>
                  </a:lnTo>
                  <a:lnTo>
                    <a:pt x="31381" y="343283"/>
                  </a:lnTo>
                  <a:lnTo>
                    <a:pt x="31365" y="385681"/>
                  </a:lnTo>
                  <a:lnTo>
                    <a:pt x="29024" y="391570"/>
                  </a:lnTo>
                  <a:lnTo>
                    <a:pt x="25123" y="391986"/>
                  </a:lnTo>
                  <a:lnTo>
                    <a:pt x="20183" y="388755"/>
                  </a:lnTo>
                  <a:lnTo>
                    <a:pt x="14694" y="369566"/>
                  </a:lnTo>
                  <a:lnTo>
                    <a:pt x="5580" y="315177"/>
                  </a:lnTo>
                  <a:lnTo>
                    <a:pt x="920" y="252137"/>
                  </a:lnTo>
                  <a:lnTo>
                    <a:pt x="0" y="193411"/>
                  </a:lnTo>
                  <a:lnTo>
                    <a:pt x="5407" y="142340"/>
                  </a:lnTo>
                  <a:lnTo>
                    <a:pt x="12777" y="79450"/>
                  </a:lnTo>
                  <a:lnTo>
                    <a:pt x="15461" y="68093"/>
                  </a:lnTo>
                  <a:lnTo>
                    <a:pt x="27803" y="49235"/>
                  </a:lnTo>
                  <a:lnTo>
                    <a:pt x="64322" y="18065"/>
                  </a:lnTo>
                  <a:lnTo>
                    <a:pt x="100527" y="2061"/>
                  </a:lnTo>
                  <a:lnTo>
                    <a:pt x="127221" y="0"/>
                  </a:lnTo>
                  <a:lnTo>
                    <a:pt x="176897" y="8209"/>
                  </a:lnTo>
                  <a:lnTo>
                    <a:pt x="219334" y="29501"/>
                  </a:lnTo>
                  <a:lnTo>
                    <a:pt x="236176" y="42612"/>
                  </a:lnTo>
                  <a:lnTo>
                    <a:pt x="248341" y="62476"/>
                  </a:lnTo>
                  <a:lnTo>
                    <a:pt x="256477" y="86903"/>
                  </a:lnTo>
                  <a:lnTo>
                    <a:pt x="260093" y="113357"/>
                  </a:lnTo>
                  <a:lnTo>
                    <a:pt x="255461" y="134473"/>
                  </a:lnTo>
                  <a:lnTo>
                    <a:pt x="233424" y="167093"/>
                  </a:lnTo>
                  <a:lnTo>
                    <a:pt x="207823" y="188937"/>
                  </a:lnTo>
                  <a:lnTo>
                    <a:pt x="172422" y="204638"/>
                  </a:lnTo>
                  <a:lnTo>
                    <a:pt x="110925" y="212624"/>
                  </a:lnTo>
                  <a:lnTo>
                    <a:pt x="84001" y="2138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06630" y="178984"/>
              <a:ext cx="178842" cy="381400"/>
            </a:xfrm>
            <a:custGeom>
              <a:avLst/>
              <a:gdLst/>
              <a:ahLst/>
              <a:cxnLst/>
              <a:rect l="0" t="0" r="0" b="0"/>
              <a:pathLst>
                <a:path w="178842" h="381400">
                  <a:moveTo>
                    <a:pt x="41971" y="0"/>
                  </a:moveTo>
                  <a:lnTo>
                    <a:pt x="34735" y="27556"/>
                  </a:lnTo>
                  <a:lnTo>
                    <a:pt x="28973" y="86898"/>
                  </a:lnTo>
                  <a:lnTo>
                    <a:pt x="20182" y="137662"/>
                  </a:lnTo>
                  <a:lnTo>
                    <a:pt x="13289" y="189747"/>
                  </a:lnTo>
                  <a:lnTo>
                    <a:pt x="5370" y="248571"/>
                  </a:lnTo>
                  <a:lnTo>
                    <a:pt x="946" y="302391"/>
                  </a:lnTo>
                  <a:lnTo>
                    <a:pt x="72" y="358082"/>
                  </a:lnTo>
                  <a:lnTo>
                    <a:pt x="0" y="372082"/>
                  </a:lnTo>
                  <a:lnTo>
                    <a:pt x="3462" y="379076"/>
                  </a:lnTo>
                  <a:lnTo>
                    <a:pt x="9279" y="381399"/>
                  </a:lnTo>
                  <a:lnTo>
                    <a:pt x="68211" y="378169"/>
                  </a:lnTo>
                  <a:lnTo>
                    <a:pt x="131084" y="364413"/>
                  </a:lnTo>
                  <a:lnTo>
                    <a:pt x="178841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80186" y="368497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25611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90715" y="210569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10529"/>
                  </a:moveTo>
                  <a:lnTo>
                    <a:pt x="115235" y="7409"/>
                  </a:lnTo>
                  <a:lnTo>
                    <a:pt x="54689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27281" y="268245"/>
              <a:ext cx="342502" cy="300294"/>
            </a:xfrm>
            <a:custGeom>
              <a:avLst/>
              <a:gdLst/>
              <a:ahLst/>
              <a:cxnLst/>
              <a:rect l="0" t="0" r="0" b="0"/>
              <a:pathLst>
                <a:path w="342502" h="300294">
                  <a:moveTo>
                    <a:pt x="5589" y="300293"/>
                  </a:moveTo>
                  <a:lnTo>
                    <a:pt x="0" y="283526"/>
                  </a:lnTo>
                  <a:lnTo>
                    <a:pt x="376" y="265935"/>
                  </a:lnTo>
                  <a:lnTo>
                    <a:pt x="13308" y="207295"/>
                  </a:lnTo>
                  <a:lnTo>
                    <a:pt x="26784" y="149429"/>
                  </a:lnTo>
                  <a:lnTo>
                    <a:pt x="35122" y="87609"/>
                  </a:lnTo>
                  <a:lnTo>
                    <a:pt x="42156" y="50103"/>
                  </a:lnTo>
                  <a:lnTo>
                    <a:pt x="46345" y="44592"/>
                  </a:lnTo>
                  <a:lnTo>
                    <a:pt x="51477" y="43258"/>
                  </a:lnTo>
                  <a:lnTo>
                    <a:pt x="57238" y="44709"/>
                  </a:lnTo>
                  <a:lnTo>
                    <a:pt x="69878" y="55679"/>
                  </a:lnTo>
                  <a:lnTo>
                    <a:pt x="87029" y="81586"/>
                  </a:lnTo>
                  <a:lnTo>
                    <a:pt x="102639" y="108369"/>
                  </a:lnTo>
                  <a:lnTo>
                    <a:pt x="116573" y="122577"/>
                  </a:lnTo>
                  <a:lnTo>
                    <a:pt x="134464" y="132791"/>
                  </a:lnTo>
                  <a:lnTo>
                    <a:pt x="154113" y="134991"/>
                  </a:lnTo>
                  <a:lnTo>
                    <a:pt x="173375" y="130899"/>
                  </a:lnTo>
                  <a:lnTo>
                    <a:pt x="189735" y="121282"/>
                  </a:lnTo>
                  <a:lnTo>
                    <a:pt x="201686" y="106089"/>
                  </a:lnTo>
                  <a:lnTo>
                    <a:pt x="234674" y="47198"/>
                  </a:lnTo>
                  <a:lnTo>
                    <a:pt x="250752" y="5414"/>
                  </a:lnTo>
                  <a:lnTo>
                    <a:pt x="255599" y="762"/>
                  </a:lnTo>
                  <a:lnTo>
                    <a:pt x="261169" y="0"/>
                  </a:lnTo>
                  <a:lnTo>
                    <a:pt x="267223" y="1832"/>
                  </a:lnTo>
                  <a:lnTo>
                    <a:pt x="277069" y="19465"/>
                  </a:lnTo>
                  <a:lnTo>
                    <a:pt x="292922" y="78445"/>
                  </a:lnTo>
                  <a:lnTo>
                    <a:pt x="303765" y="129146"/>
                  </a:lnTo>
                  <a:lnTo>
                    <a:pt x="317909" y="191444"/>
                  </a:lnTo>
                  <a:lnTo>
                    <a:pt x="331968" y="249503"/>
                  </a:lnTo>
                  <a:lnTo>
                    <a:pt x="342501" y="2792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64404" y="267566"/>
              <a:ext cx="265732" cy="245533"/>
            </a:xfrm>
            <a:custGeom>
              <a:avLst/>
              <a:gdLst/>
              <a:ahLst/>
              <a:cxnLst/>
              <a:rect l="0" t="0" r="0" b="0"/>
              <a:pathLst>
                <a:path w="265732" h="245533">
                  <a:moveTo>
                    <a:pt x="73834" y="227273"/>
                  </a:moveTo>
                  <a:lnTo>
                    <a:pt x="59180" y="165180"/>
                  </a:lnTo>
                  <a:lnTo>
                    <a:pt x="33834" y="103268"/>
                  </a:lnTo>
                  <a:lnTo>
                    <a:pt x="7729" y="41085"/>
                  </a:lnTo>
                  <a:lnTo>
                    <a:pt x="1689" y="32957"/>
                  </a:lnTo>
                  <a:lnTo>
                    <a:pt x="0" y="25200"/>
                  </a:lnTo>
                  <a:lnTo>
                    <a:pt x="1215" y="17688"/>
                  </a:lnTo>
                  <a:lnTo>
                    <a:pt x="4364" y="10341"/>
                  </a:lnTo>
                  <a:lnTo>
                    <a:pt x="12314" y="5442"/>
                  </a:lnTo>
                  <a:lnTo>
                    <a:pt x="36743" y="0"/>
                  </a:lnTo>
                  <a:lnTo>
                    <a:pt x="72203" y="2525"/>
                  </a:lnTo>
                  <a:lnTo>
                    <a:pt x="115626" y="15029"/>
                  </a:lnTo>
                  <a:lnTo>
                    <a:pt x="174137" y="45483"/>
                  </a:lnTo>
                  <a:lnTo>
                    <a:pt x="231106" y="83086"/>
                  </a:lnTo>
                  <a:lnTo>
                    <a:pt x="250187" y="103528"/>
                  </a:lnTo>
                  <a:lnTo>
                    <a:pt x="262568" y="128212"/>
                  </a:lnTo>
                  <a:lnTo>
                    <a:pt x="265731" y="154780"/>
                  </a:lnTo>
                  <a:lnTo>
                    <a:pt x="262067" y="179846"/>
                  </a:lnTo>
                  <a:lnTo>
                    <a:pt x="252639" y="198785"/>
                  </a:lnTo>
                  <a:lnTo>
                    <a:pt x="228589" y="222602"/>
                  </a:lnTo>
                  <a:lnTo>
                    <a:pt x="199235" y="238887"/>
                  </a:lnTo>
                  <a:lnTo>
                    <a:pt x="157133" y="245532"/>
                  </a:lnTo>
                  <a:lnTo>
                    <a:pt x="94891" y="2378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11979" y="206088"/>
              <a:ext cx="231628" cy="299280"/>
            </a:xfrm>
            <a:custGeom>
              <a:avLst/>
              <a:gdLst/>
              <a:ahLst/>
              <a:cxnLst/>
              <a:rect l="0" t="0" r="0" b="0"/>
              <a:pathLst>
                <a:path w="231628" h="299280">
                  <a:moveTo>
                    <a:pt x="0" y="267694"/>
                  </a:moveTo>
                  <a:lnTo>
                    <a:pt x="8333" y="230216"/>
                  </a:lnTo>
                  <a:lnTo>
                    <a:pt x="10094" y="178792"/>
                  </a:lnTo>
                  <a:lnTo>
                    <a:pt x="3207" y="116339"/>
                  </a:lnTo>
                  <a:lnTo>
                    <a:pt x="634" y="57729"/>
                  </a:lnTo>
                  <a:lnTo>
                    <a:pt x="5714" y="6681"/>
                  </a:lnTo>
                  <a:lnTo>
                    <a:pt x="9659" y="1268"/>
                  </a:lnTo>
                  <a:lnTo>
                    <a:pt x="14627" y="0"/>
                  </a:lnTo>
                  <a:lnTo>
                    <a:pt x="20280" y="1494"/>
                  </a:lnTo>
                  <a:lnTo>
                    <a:pt x="32801" y="12512"/>
                  </a:lnTo>
                  <a:lnTo>
                    <a:pt x="82139" y="71477"/>
                  </a:lnTo>
                  <a:lnTo>
                    <a:pt x="126159" y="132430"/>
                  </a:lnTo>
                  <a:lnTo>
                    <a:pt x="161413" y="192083"/>
                  </a:lnTo>
                  <a:lnTo>
                    <a:pt x="196529" y="255296"/>
                  </a:lnTo>
                  <a:lnTo>
                    <a:pt x="231627" y="2992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054093" y="379025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10529"/>
                  </a:moveTo>
                  <a:lnTo>
                    <a:pt x="40611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315642" y="233822"/>
              <a:ext cx="290614" cy="294935"/>
            </a:xfrm>
            <a:custGeom>
              <a:avLst/>
              <a:gdLst/>
              <a:ahLst/>
              <a:cxnLst/>
              <a:rect l="0" t="0" r="0" b="0"/>
              <a:pathLst>
                <a:path w="290614" h="294935">
                  <a:moveTo>
                    <a:pt x="180648" y="8333"/>
                  </a:moveTo>
                  <a:lnTo>
                    <a:pt x="131718" y="0"/>
                  </a:lnTo>
                  <a:lnTo>
                    <a:pt x="90111" y="1574"/>
                  </a:lnTo>
                  <a:lnTo>
                    <a:pt x="66710" y="7669"/>
                  </a:lnTo>
                  <a:lnTo>
                    <a:pt x="44611" y="18176"/>
                  </a:lnTo>
                  <a:lnTo>
                    <a:pt x="18028" y="42835"/>
                  </a:lnTo>
                  <a:lnTo>
                    <a:pt x="923" y="72368"/>
                  </a:lnTo>
                  <a:lnTo>
                    <a:pt x="0" y="82609"/>
                  </a:lnTo>
                  <a:lnTo>
                    <a:pt x="5214" y="103345"/>
                  </a:lnTo>
                  <a:lnTo>
                    <a:pt x="12219" y="110279"/>
                  </a:lnTo>
                  <a:lnTo>
                    <a:pt x="70196" y="127909"/>
                  </a:lnTo>
                  <a:lnTo>
                    <a:pt x="123692" y="134508"/>
                  </a:lnTo>
                  <a:lnTo>
                    <a:pt x="185669" y="149153"/>
                  </a:lnTo>
                  <a:lnTo>
                    <a:pt x="231033" y="171243"/>
                  </a:lnTo>
                  <a:lnTo>
                    <a:pt x="276724" y="205059"/>
                  </a:lnTo>
                  <a:lnTo>
                    <a:pt x="283304" y="214353"/>
                  </a:lnTo>
                  <a:lnTo>
                    <a:pt x="290613" y="237158"/>
                  </a:lnTo>
                  <a:lnTo>
                    <a:pt x="289053" y="248620"/>
                  </a:lnTo>
                  <a:lnTo>
                    <a:pt x="277961" y="270715"/>
                  </a:lnTo>
                  <a:lnTo>
                    <a:pt x="258213" y="285994"/>
                  </a:lnTo>
                  <a:lnTo>
                    <a:pt x="246396" y="291706"/>
                  </a:lnTo>
                  <a:lnTo>
                    <a:pt x="220787" y="294934"/>
                  </a:lnTo>
                  <a:lnTo>
                    <a:pt x="166220" y="287474"/>
                  </a:lnTo>
                  <a:lnTo>
                    <a:pt x="104315" y="274735"/>
                  </a:lnTo>
                  <a:lnTo>
                    <a:pt x="44817" y="257465"/>
                  </a:lnTo>
                  <a:lnTo>
                    <a:pt x="22720" y="2504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305326" y="1137077"/>
            <a:ext cx="126343" cy="10530"/>
          </a:xfrm>
          <a:custGeom>
            <a:avLst/>
            <a:gdLst/>
            <a:ahLst/>
            <a:cxnLst/>
            <a:rect l="0" t="0" r="0" b="0"/>
            <a:pathLst>
              <a:path w="126343" h="10530">
                <a:moveTo>
                  <a:pt x="126342" y="0"/>
                </a:moveTo>
                <a:lnTo>
                  <a:pt x="77411" y="8334"/>
                </a:lnTo>
                <a:lnTo>
                  <a:pt x="35805" y="9878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705409" y="845623"/>
            <a:ext cx="2273515" cy="607775"/>
            <a:chOff x="705409" y="845623"/>
            <a:chExt cx="2273515" cy="607775"/>
          </a:xfrm>
        </p:grpSpPr>
        <p:sp>
          <p:nvSpPr>
            <p:cNvPr id="36" name="Freeform 35"/>
            <p:cNvSpPr/>
            <p:nvPr/>
          </p:nvSpPr>
          <p:spPr>
            <a:xfrm>
              <a:off x="705409" y="845623"/>
              <a:ext cx="264026" cy="473763"/>
            </a:xfrm>
            <a:custGeom>
              <a:avLst/>
              <a:gdLst/>
              <a:ahLst/>
              <a:cxnLst/>
              <a:rect l="0" t="0" r="0" b="0"/>
              <a:pathLst>
                <a:path w="264026" h="473763">
                  <a:moveTo>
                    <a:pt x="0" y="186169"/>
                  </a:moveTo>
                  <a:lnTo>
                    <a:pt x="7235" y="235432"/>
                  </a:lnTo>
                  <a:lnTo>
                    <a:pt x="10722" y="285514"/>
                  </a:lnTo>
                  <a:lnTo>
                    <a:pt x="18645" y="337397"/>
                  </a:lnTo>
                  <a:lnTo>
                    <a:pt x="27231" y="388645"/>
                  </a:lnTo>
                  <a:lnTo>
                    <a:pt x="30725" y="451596"/>
                  </a:lnTo>
                  <a:lnTo>
                    <a:pt x="31203" y="473762"/>
                  </a:lnTo>
                  <a:lnTo>
                    <a:pt x="31552" y="410265"/>
                  </a:lnTo>
                  <a:lnTo>
                    <a:pt x="28459" y="349541"/>
                  </a:lnTo>
                  <a:lnTo>
                    <a:pt x="22519" y="291880"/>
                  </a:lnTo>
                  <a:lnTo>
                    <a:pt x="15901" y="241408"/>
                  </a:lnTo>
                  <a:lnTo>
                    <a:pt x="6531" y="189408"/>
                  </a:lnTo>
                  <a:lnTo>
                    <a:pt x="7524" y="136956"/>
                  </a:lnTo>
                  <a:lnTo>
                    <a:pt x="3869" y="83641"/>
                  </a:lnTo>
                  <a:lnTo>
                    <a:pt x="6789" y="61053"/>
                  </a:lnTo>
                  <a:lnTo>
                    <a:pt x="20599" y="28605"/>
                  </a:lnTo>
                  <a:lnTo>
                    <a:pt x="36061" y="13585"/>
                  </a:lnTo>
                  <a:lnTo>
                    <a:pt x="45098" y="7942"/>
                  </a:lnTo>
                  <a:lnTo>
                    <a:pt x="85762" y="0"/>
                  </a:lnTo>
                  <a:lnTo>
                    <a:pt x="129266" y="3236"/>
                  </a:lnTo>
                  <a:lnTo>
                    <a:pt x="171792" y="17193"/>
                  </a:lnTo>
                  <a:lnTo>
                    <a:pt x="208439" y="41736"/>
                  </a:lnTo>
                  <a:lnTo>
                    <a:pt x="258899" y="102202"/>
                  </a:lnTo>
                  <a:lnTo>
                    <a:pt x="264025" y="129353"/>
                  </a:lnTo>
                  <a:lnTo>
                    <a:pt x="261234" y="157408"/>
                  </a:lnTo>
                  <a:lnTo>
                    <a:pt x="252194" y="177676"/>
                  </a:lnTo>
                  <a:lnTo>
                    <a:pt x="228362" y="202240"/>
                  </a:lnTo>
                  <a:lnTo>
                    <a:pt x="180462" y="223096"/>
                  </a:lnTo>
                  <a:lnTo>
                    <a:pt x="129060" y="235361"/>
                  </a:lnTo>
                  <a:lnTo>
                    <a:pt x="94756" y="2388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39834" y="1091938"/>
              <a:ext cx="123545" cy="161233"/>
            </a:xfrm>
            <a:custGeom>
              <a:avLst/>
              <a:gdLst/>
              <a:ahLst/>
              <a:cxnLst/>
              <a:rect l="0" t="0" r="0" b="0"/>
              <a:pathLst>
                <a:path w="123545" h="161233">
                  <a:moveTo>
                    <a:pt x="7730" y="108310"/>
                  </a:moveTo>
                  <a:lnTo>
                    <a:pt x="16064" y="145788"/>
                  </a:lnTo>
                  <a:lnTo>
                    <a:pt x="16795" y="157862"/>
                  </a:lnTo>
                  <a:lnTo>
                    <a:pt x="14943" y="161232"/>
                  </a:lnTo>
                  <a:lnTo>
                    <a:pt x="11369" y="158799"/>
                  </a:lnTo>
                  <a:lnTo>
                    <a:pt x="6647" y="152498"/>
                  </a:lnTo>
                  <a:lnTo>
                    <a:pt x="0" y="121273"/>
                  </a:lnTo>
                  <a:lnTo>
                    <a:pt x="690" y="58184"/>
                  </a:lnTo>
                  <a:lnTo>
                    <a:pt x="3037" y="46816"/>
                  </a:lnTo>
                  <a:lnTo>
                    <a:pt x="15003" y="27947"/>
                  </a:lnTo>
                  <a:lnTo>
                    <a:pt x="32020" y="12932"/>
                  </a:lnTo>
                  <a:lnTo>
                    <a:pt x="51281" y="2359"/>
                  </a:lnTo>
                  <a:lnTo>
                    <a:pt x="71540" y="0"/>
                  </a:lnTo>
                  <a:lnTo>
                    <a:pt x="123544" y="3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112098" y="1115309"/>
              <a:ext cx="185320" cy="164283"/>
            </a:xfrm>
            <a:custGeom>
              <a:avLst/>
              <a:gdLst/>
              <a:ahLst/>
              <a:cxnLst/>
              <a:rect l="0" t="0" r="0" b="0"/>
              <a:pathLst>
                <a:path w="185320" h="164283">
                  <a:moveTo>
                    <a:pt x="151321" y="42825"/>
                  </a:moveTo>
                  <a:lnTo>
                    <a:pt x="145732" y="26058"/>
                  </a:lnTo>
                  <a:lnTo>
                    <a:pt x="133629" y="11586"/>
                  </a:lnTo>
                  <a:lnTo>
                    <a:pt x="125489" y="4452"/>
                  </a:lnTo>
                  <a:lnTo>
                    <a:pt x="115382" y="865"/>
                  </a:lnTo>
                  <a:lnTo>
                    <a:pt x="91675" y="0"/>
                  </a:lnTo>
                  <a:lnTo>
                    <a:pt x="57609" y="11679"/>
                  </a:lnTo>
                  <a:lnTo>
                    <a:pt x="30878" y="29957"/>
                  </a:lnTo>
                  <a:lnTo>
                    <a:pt x="13729" y="55780"/>
                  </a:lnTo>
                  <a:lnTo>
                    <a:pt x="1239" y="91247"/>
                  </a:lnTo>
                  <a:lnTo>
                    <a:pt x="0" y="114649"/>
                  </a:lnTo>
                  <a:lnTo>
                    <a:pt x="4519" y="135578"/>
                  </a:lnTo>
                  <a:lnTo>
                    <a:pt x="14326" y="152679"/>
                  </a:lnTo>
                  <a:lnTo>
                    <a:pt x="22556" y="158175"/>
                  </a:lnTo>
                  <a:lnTo>
                    <a:pt x="44180" y="164282"/>
                  </a:lnTo>
                  <a:lnTo>
                    <a:pt x="88250" y="162131"/>
                  </a:lnTo>
                  <a:lnTo>
                    <a:pt x="132763" y="148495"/>
                  </a:lnTo>
                  <a:lnTo>
                    <a:pt x="164410" y="129637"/>
                  </a:lnTo>
                  <a:lnTo>
                    <a:pt x="177806" y="109874"/>
                  </a:lnTo>
                  <a:lnTo>
                    <a:pt x="185319" y="86663"/>
                  </a:lnTo>
                  <a:lnTo>
                    <a:pt x="184759" y="64648"/>
                  </a:lnTo>
                  <a:lnTo>
                    <a:pt x="177491" y="46285"/>
                  </a:lnTo>
                  <a:lnTo>
                    <a:pt x="151321" y="112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400290" y="1094990"/>
              <a:ext cx="179376" cy="358408"/>
            </a:xfrm>
            <a:custGeom>
              <a:avLst/>
              <a:gdLst/>
              <a:ahLst/>
              <a:cxnLst/>
              <a:rect l="0" t="0" r="0" b="0"/>
              <a:pathLst>
                <a:path w="179376" h="358408">
                  <a:moveTo>
                    <a:pt x="0" y="136844"/>
                  </a:moveTo>
                  <a:lnTo>
                    <a:pt x="14654" y="191985"/>
                  </a:lnTo>
                  <a:lnTo>
                    <a:pt x="28197" y="250118"/>
                  </a:lnTo>
                  <a:lnTo>
                    <a:pt x="42138" y="310474"/>
                  </a:lnTo>
                  <a:lnTo>
                    <a:pt x="46804" y="334505"/>
                  </a:lnTo>
                  <a:lnTo>
                    <a:pt x="44978" y="356885"/>
                  </a:lnTo>
                  <a:lnTo>
                    <a:pt x="44023" y="358407"/>
                  </a:lnTo>
                  <a:lnTo>
                    <a:pt x="33876" y="297489"/>
                  </a:lnTo>
                  <a:lnTo>
                    <a:pt x="22976" y="236897"/>
                  </a:lnTo>
                  <a:lnTo>
                    <a:pt x="12976" y="173416"/>
                  </a:lnTo>
                  <a:lnTo>
                    <a:pt x="11012" y="113262"/>
                  </a:lnTo>
                  <a:lnTo>
                    <a:pt x="11793" y="57490"/>
                  </a:lnTo>
                  <a:lnTo>
                    <a:pt x="20132" y="23644"/>
                  </a:lnTo>
                  <a:lnTo>
                    <a:pt x="30784" y="6204"/>
                  </a:lnTo>
                  <a:lnTo>
                    <a:pt x="38070" y="1788"/>
                  </a:lnTo>
                  <a:lnTo>
                    <a:pt x="55524" y="0"/>
                  </a:lnTo>
                  <a:lnTo>
                    <a:pt x="90671" y="11160"/>
                  </a:lnTo>
                  <a:lnTo>
                    <a:pt x="110878" y="26002"/>
                  </a:lnTo>
                  <a:lnTo>
                    <a:pt x="165827" y="84638"/>
                  </a:lnTo>
                  <a:lnTo>
                    <a:pt x="173722" y="95021"/>
                  </a:lnTo>
                  <a:lnTo>
                    <a:pt x="179375" y="119036"/>
                  </a:lnTo>
                  <a:lnTo>
                    <a:pt x="176818" y="142967"/>
                  </a:lnTo>
                  <a:lnTo>
                    <a:pt x="167883" y="161402"/>
                  </a:lnTo>
                  <a:lnTo>
                    <a:pt x="159885" y="167254"/>
                  </a:lnTo>
                  <a:lnTo>
                    <a:pt x="138520" y="173756"/>
                  </a:lnTo>
                  <a:lnTo>
                    <a:pt x="90684" y="169940"/>
                  </a:lnTo>
                  <a:lnTo>
                    <a:pt x="73699" y="1684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658227" y="1070709"/>
              <a:ext cx="173732" cy="192711"/>
            </a:xfrm>
            <a:custGeom>
              <a:avLst/>
              <a:gdLst/>
              <a:ahLst/>
              <a:cxnLst/>
              <a:rect l="0" t="0" r="0" b="0"/>
              <a:pathLst>
                <a:path w="173732" h="192711">
                  <a:moveTo>
                    <a:pt x="26332" y="108482"/>
                  </a:moveTo>
                  <a:lnTo>
                    <a:pt x="80207" y="90524"/>
                  </a:lnTo>
                  <a:lnTo>
                    <a:pt x="131780" y="67744"/>
                  </a:lnTo>
                  <a:lnTo>
                    <a:pt x="146507" y="51772"/>
                  </a:lnTo>
                  <a:lnTo>
                    <a:pt x="152072" y="42599"/>
                  </a:lnTo>
                  <a:lnTo>
                    <a:pt x="153443" y="34145"/>
                  </a:lnTo>
                  <a:lnTo>
                    <a:pt x="152017" y="26169"/>
                  </a:lnTo>
                  <a:lnTo>
                    <a:pt x="148726" y="18511"/>
                  </a:lnTo>
                  <a:lnTo>
                    <a:pt x="135712" y="6884"/>
                  </a:lnTo>
                  <a:lnTo>
                    <a:pt x="127328" y="2146"/>
                  </a:lnTo>
                  <a:lnTo>
                    <a:pt x="105534" y="0"/>
                  </a:lnTo>
                  <a:lnTo>
                    <a:pt x="81420" y="4116"/>
                  </a:lnTo>
                  <a:lnTo>
                    <a:pt x="49284" y="19587"/>
                  </a:lnTo>
                  <a:lnTo>
                    <a:pt x="9496" y="52640"/>
                  </a:lnTo>
                  <a:lnTo>
                    <a:pt x="1302" y="75865"/>
                  </a:lnTo>
                  <a:lnTo>
                    <a:pt x="0" y="103344"/>
                  </a:lnTo>
                  <a:lnTo>
                    <a:pt x="7220" y="127256"/>
                  </a:lnTo>
                  <a:lnTo>
                    <a:pt x="21347" y="146462"/>
                  </a:lnTo>
                  <a:lnTo>
                    <a:pt x="59013" y="177856"/>
                  </a:lnTo>
                  <a:lnTo>
                    <a:pt x="85701" y="186108"/>
                  </a:lnTo>
                  <a:lnTo>
                    <a:pt x="144904" y="191406"/>
                  </a:lnTo>
                  <a:lnTo>
                    <a:pt x="173731" y="192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884601" y="1105492"/>
              <a:ext cx="94757" cy="161375"/>
            </a:xfrm>
            <a:custGeom>
              <a:avLst/>
              <a:gdLst/>
              <a:ahLst/>
              <a:cxnLst/>
              <a:rect l="0" t="0" r="0" b="0"/>
              <a:pathLst>
                <a:path w="94757" h="161375">
                  <a:moveTo>
                    <a:pt x="0" y="31585"/>
                  </a:moveTo>
                  <a:lnTo>
                    <a:pt x="14654" y="93678"/>
                  </a:lnTo>
                  <a:lnTo>
                    <a:pt x="31666" y="147257"/>
                  </a:lnTo>
                  <a:lnTo>
                    <a:pt x="36300" y="161374"/>
                  </a:lnTo>
                  <a:lnTo>
                    <a:pt x="24917" y="114296"/>
                  </a:lnTo>
                  <a:lnTo>
                    <a:pt x="24939" y="54076"/>
                  </a:lnTo>
                  <a:lnTo>
                    <a:pt x="27154" y="39560"/>
                  </a:lnTo>
                  <a:lnTo>
                    <a:pt x="33311" y="28713"/>
                  </a:lnTo>
                  <a:lnTo>
                    <a:pt x="52629" y="13541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210984" y="915979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0" y="60383"/>
                  </a:lnTo>
                  <a:lnTo>
                    <a:pt x="5590" y="121632"/>
                  </a:lnTo>
                  <a:lnTo>
                    <a:pt x="9553" y="178271"/>
                  </a:lnTo>
                  <a:lnTo>
                    <a:pt x="11409" y="234535"/>
                  </a:lnTo>
                  <a:lnTo>
                    <a:pt x="17679" y="293320"/>
                  </a:lnTo>
                  <a:lnTo>
                    <a:pt x="23510" y="356290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063585" y="1089374"/>
              <a:ext cx="284270" cy="16119"/>
            </a:xfrm>
            <a:custGeom>
              <a:avLst/>
              <a:gdLst/>
              <a:ahLst/>
              <a:cxnLst/>
              <a:rect l="0" t="0" r="0" b="0"/>
              <a:pathLst>
                <a:path w="284270" h="16119">
                  <a:moveTo>
                    <a:pt x="284269" y="5589"/>
                  </a:moveTo>
                  <a:lnTo>
                    <a:pt x="267502" y="0"/>
                  </a:lnTo>
                  <a:lnTo>
                    <a:pt x="213584" y="3272"/>
                  </a:lnTo>
                  <a:lnTo>
                    <a:pt x="163760" y="4903"/>
                  </a:lnTo>
                  <a:lnTo>
                    <a:pt x="111952" y="6556"/>
                  </a:lnTo>
                  <a:lnTo>
                    <a:pt x="60727" y="12765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423749" y="1126549"/>
              <a:ext cx="18863" cy="147400"/>
            </a:xfrm>
            <a:custGeom>
              <a:avLst/>
              <a:gdLst/>
              <a:ahLst/>
              <a:cxnLst/>
              <a:rect l="0" t="0" r="0" b="0"/>
              <a:pathLst>
                <a:path w="18863" h="147400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16073" y="137269"/>
                  </a:lnTo>
                  <a:lnTo>
                    <a:pt x="18862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400497" y="10212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389969" y="10212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530969" y="1091936"/>
              <a:ext cx="143270" cy="158959"/>
            </a:xfrm>
            <a:custGeom>
              <a:avLst/>
              <a:gdLst/>
              <a:ahLst/>
              <a:cxnLst/>
              <a:rect l="0" t="0" r="0" b="0"/>
              <a:pathLst>
                <a:path w="143270" h="158959">
                  <a:moveTo>
                    <a:pt x="16927" y="87255"/>
                  </a:moveTo>
                  <a:lnTo>
                    <a:pt x="75544" y="87255"/>
                  </a:lnTo>
                  <a:lnTo>
                    <a:pt x="110334" y="76077"/>
                  </a:lnTo>
                  <a:lnTo>
                    <a:pt x="117803" y="68105"/>
                  </a:lnTo>
                  <a:lnTo>
                    <a:pt x="126101" y="46768"/>
                  </a:lnTo>
                  <a:lnTo>
                    <a:pt x="125975" y="36867"/>
                  </a:lnTo>
                  <a:lnTo>
                    <a:pt x="119595" y="19627"/>
                  </a:lnTo>
                  <a:lnTo>
                    <a:pt x="105841" y="7285"/>
                  </a:lnTo>
                  <a:lnTo>
                    <a:pt x="97260" y="2357"/>
                  </a:lnTo>
                  <a:lnTo>
                    <a:pt x="75247" y="0"/>
                  </a:lnTo>
                  <a:lnTo>
                    <a:pt x="52206" y="4021"/>
                  </a:lnTo>
                  <a:lnTo>
                    <a:pt x="26080" y="19439"/>
                  </a:lnTo>
                  <a:lnTo>
                    <a:pt x="10857" y="32159"/>
                  </a:lnTo>
                  <a:lnTo>
                    <a:pt x="2531" y="51849"/>
                  </a:lnTo>
                  <a:lnTo>
                    <a:pt x="0" y="76199"/>
                  </a:lnTo>
                  <a:lnTo>
                    <a:pt x="6322" y="115045"/>
                  </a:lnTo>
                  <a:lnTo>
                    <a:pt x="16503" y="138211"/>
                  </a:lnTo>
                  <a:lnTo>
                    <a:pt x="24833" y="145792"/>
                  </a:lnTo>
                  <a:lnTo>
                    <a:pt x="46567" y="154216"/>
                  </a:lnTo>
                  <a:lnTo>
                    <a:pt x="85111" y="158958"/>
                  </a:lnTo>
                  <a:lnTo>
                    <a:pt x="109232" y="153828"/>
                  </a:lnTo>
                  <a:lnTo>
                    <a:pt x="143269" y="1398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751330" y="1026203"/>
              <a:ext cx="227594" cy="247746"/>
            </a:xfrm>
            <a:custGeom>
              <a:avLst/>
              <a:gdLst/>
              <a:ahLst/>
              <a:cxnLst/>
              <a:rect l="0" t="0" r="0" b="0"/>
              <a:pathLst>
                <a:path w="227594" h="247746">
                  <a:moveTo>
                    <a:pt x="112421" y="5589"/>
                  </a:moveTo>
                  <a:lnTo>
                    <a:pt x="95653" y="0"/>
                  </a:lnTo>
                  <a:lnTo>
                    <a:pt x="62869" y="2113"/>
                  </a:lnTo>
                  <a:lnTo>
                    <a:pt x="29109" y="15738"/>
                  </a:lnTo>
                  <a:lnTo>
                    <a:pt x="13782" y="31157"/>
                  </a:lnTo>
                  <a:lnTo>
                    <a:pt x="4241" y="50878"/>
                  </a:lnTo>
                  <a:lnTo>
                    <a:pt x="0" y="75240"/>
                  </a:lnTo>
                  <a:lnTo>
                    <a:pt x="4354" y="95427"/>
                  </a:lnTo>
                  <a:lnTo>
                    <a:pt x="8791" y="104086"/>
                  </a:lnTo>
                  <a:lnTo>
                    <a:pt x="26199" y="116826"/>
                  </a:lnTo>
                  <a:lnTo>
                    <a:pt x="49533" y="125218"/>
                  </a:lnTo>
                  <a:lnTo>
                    <a:pt x="102642" y="130605"/>
                  </a:lnTo>
                  <a:lnTo>
                    <a:pt x="158192" y="137259"/>
                  </a:lnTo>
                  <a:lnTo>
                    <a:pt x="200202" y="146508"/>
                  </a:lnTo>
                  <a:lnTo>
                    <a:pt x="210716" y="152177"/>
                  </a:lnTo>
                  <a:lnTo>
                    <a:pt x="225518" y="167836"/>
                  </a:lnTo>
                  <a:lnTo>
                    <a:pt x="227593" y="176925"/>
                  </a:lnTo>
                  <a:lnTo>
                    <a:pt x="223660" y="196382"/>
                  </a:lnTo>
                  <a:lnTo>
                    <a:pt x="208292" y="227067"/>
                  </a:lnTo>
                  <a:lnTo>
                    <a:pt x="199731" y="233960"/>
                  </a:lnTo>
                  <a:lnTo>
                    <a:pt x="177742" y="241618"/>
                  </a:lnTo>
                  <a:lnTo>
                    <a:pt x="124258" y="246938"/>
                  </a:lnTo>
                  <a:lnTo>
                    <a:pt x="112421" y="2477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1499985" y="1547689"/>
            <a:ext cx="2681473" cy="440912"/>
            <a:chOff x="1499985" y="1547689"/>
            <a:chExt cx="2681473" cy="440912"/>
          </a:xfrm>
        </p:grpSpPr>
        <p:sp>
          <p:nvSpPr>
            <p:cNvPr id="50" name="Freeform 49"/>
            <p:cNvSpPr/>
            <p:nvPr/>
          </p:nvSpPr>
          <p:spPr>
            <a:xfrm>
              <a:off x="1499985" y="1724104"/>
              <a:ext cx="226689" cy="87124"/>
            </a:xfrm>
            <a:custGeom>
              <a:avLst/>
              <a:gdLst/>
              <a:ahLst/>
              <a:cxnLst/>
              <a:rect l="0" t="0" r="0" b="0"/>
              <a:pathLst>
                <a:path w="226689" h="87124">
                  <a:moveTo>
                    <a:pt x="5590" y="13098"/>
                  </a:moveTo>
                  <a:lnTo>
                    <a:pt x="0" y="29865"/>
                  </a:lnTo>
                  <a:lnTo>
                    <a:pt x="3496" y="47456"/>
                  </a:lnTo>
                  <a:lnTo>
                    <a:pt x="18617" y="73971"/>
                  </a:lnTo>
                  <a:lnTo>
                    <a:pt x="24803" y="81756"/>
                  </a:lnTo>
                  <a:lnTo>
                    <a:pt x="33607" y="85776"/>
                  </a:lnTo>
                  <a:lnTo>
                    <a:pt x="55866" y="87123"/>
                  </a:lnTo>
                  <a:lnTo>
                    <a:pt x="75118" y="80703"/>
                  </a:lnTo>
                  <a:lnTo>
                    <a:pt x="83527" y="75715"/>
                  </a:lnTo>
                  <a:lnTo>
                    <a:pt x="95991" y="60815"/>
                  </a:lnTo>
                  <a:lnTo>
                    <a:pt x="119660" y="14789"/>
                  </a:lnTo>
                  <a:lnTo>
                    <a:pt x="135836" y="2931"/>
                  </a:lnTo>
                  <a:lnTo>
                    <a:pt x="154724" y="0"/>
                  </a:lnTo>
                  <a:lnTo>
                    <a:pt x="164674" y="856"/>
                  </a:lnTo>
                  <a:lnTo>
                    <a:pt x="181969" y="11167"/>
                  </a:lnTo>
                  <a:lnTo>
                    <a:pt x="226688" y="55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841524" y="1555075"/>
              <a:ext cx="243119" cy="400279"/>
            </a:xfrm>
            <a:custGeom>
              <a:avLst/>
              <a:gdLst/>
              <a:ahLst/>
              <a:cxnLst/>
              <a:rect l="0" t="0" r="0" b="0"/>
              <a:pathLst>
                <a:path w="243119" h="400279">
                  <a:moveTo>
                    <a:pt x="243118" y="66313"/>
                  </a:moveTo>
                  <a:lnTo>
                    <a:pt x="225137" y="35031"/>
                  </a:lnTo>
                  <a:lnTo>
                    <a:pt x="198796" y="12461"/>
                  </a:lnTo>
                  <a:lnTo>
                    <a:pt x="178966" y="2214"/>
                  </a:lnTo>
                  <a:lnTo>
                    <a:pt x="155334" y="0"/>
                  </a:lnTo>
                  <a:lnTo>
                    <a:pt x="107625" y="8111"/>
                  </a:lnTo>
                  <a:lnTo>
                    <a:pt x="88922" y="20558"/>
                  </a:lnTo>
                  <a:lnTo>
                    <a:pt x="43404" y="72233"/>
                  </a:lnTo>
                  <a:lnTo>
                    <a:pt x="20654" y="123634"/>
                  </a:lnTo>
                  <a:lnTo>
                    <a:pt x="0" y="180018"/>
                  </a:lnTo>
                  <a:lnTo>
                    <a:pt x="1327" y="229205"/>
                  </a:lnTo>
                  <a:lnTo>
                    <a:pt x="9129" y="279654"/>
                  </a:lnTo>
                  <a:lnTo>
                    <a:pt x="21190" y="323588"/>
                  </a:lnTo>
                  <a:lnTo>
                    <a:pt x="59822" y="375797"/>
                  </a:lnTo>
                  <a:lnTo>
                    <a:pt x="87033" y="393278"/>
                  </a:lnTo>
                  <a:lnTo>
                    <a:pt x="128500" y="400278"/>
                  </a:lnTo>
                  <a:lnTo>
                    <a:pt x="178104" y="394237"/>
                  </a:lnTo>
                  <a:lnTo>
                    <a:pt x="222061" y="3821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081479" y="1779316"/>
              <a:ext cx="158345" cy="151147"/>
            </a:xfrm>
            <a:custGeom>
              <a:avLst/>
              <a:gdLst/>
              <a:ahLst/>
              <a:cxnLst/>
              <a:rect l="0" t="0" r="0" b="0"/>
              <a:pathLst>
                <a:path w="158345" h="151147">
                  <a:moveTo>
                    <a:pt x="87391" y="10528"/>
                  </a:moveTo>
                  <a:lnTo>
                    <a:pt x="70623" y="4939"/>
                  </a:lnTo>
                  <a:lnTo>
                    <a:pt x="53033" y="5314"/>
                  </a:lnTo>
                  <a:lnTo>
                    <a:pt x="43428" y="7052"/>
                  </a:lnTo>
                  <a:lnTo>
                    <a:pt x="26518" y="18342"/>
                  </a:lnTo>
                  <a:lnTo>
                    <a:pt x="12373" y="35058"/>
                  </a:lnTo>
                  <a:lnTo>
                    <a:pt x="2187" y="54186"/>
                  </a:lnTo>
                  <a:lnTo>
                    <a:pt x="0" y="74385"/>
                  </a:lnTo>
                  <a:lnTo>
                    <a:pt x="8127" y="115949"/>
                  </a:lnTo>
                  <a:lnTo>
                    <a:pt x="13492" y="124092"/>
                  </a:lnTo>
                  <a:lnTo>
                    <a:pt x="28811" y="136260"/>
                  </a:lnTo>
                  <a:lnTo>
                    <a:pt x="57166" y="149687"/>
                  </a:lnTo>
                  <a:lnTo>
                    <a:pt x="77467" y="151146"/>
                  </a:lnTo>
                  <a:lnTo>
                    <a:pt x="97019" y="146724"/>
                  </a:lnTo>
                  <a:lnTo>
                    <a:pt x="128634" y="124822"/>
                  </a:lnTo>
                  <a:lnTo>
                    <a:pt x="141986" y="110458"/>
                  </a:lnTo>
                  <a:lnTo>
                    <a:pt x="151820" y="92376"/>
                  </a:lnTo>
                  <a:lnTo>
                    <a:pt x="158344" y="51287"/>
                  </a:lnTo>
                  <a:lnTo>
                    <a:pt x="153631" y="28253"/>
                  </a:lnTo>
                  <a:lnTo>
                    <a:pt x="149098" y="18835"/>
                  </a:lnTo>
                  <a:lnTo>
                    <a:pt x="141397" y="12557"/>
                  </a:lnTo>
                  <a:lnTo>
                    <a:pt x="111712" y="3720"/>
                  </a:lnTo>
                  <a:lnTo>
                    <a:pt x="8739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305741" y="1788215"/>
              <a:ext cx="252685" cy="138501"/>
            </a:xfrm>
            <a:custGeom>
              <a:avLst/>
              <a:gdLst/>
              <a:ahLst/>
              <a:cxnLst/>
              <a:rect l="0" t="0" r="0" b="0"/>
              <a:pathLst>
                <a:path w="252685" h="138501">
                  <a:moveTo>
                    <a:pt x="0" y="64800"/>
                  </a:moveTo>
                  <a:lnTo>
                    <a:pt x="14654" y="108763"/>
                  </a:lnTo>
                  <a:lnTo>
                    <a:pt x="16788" y="110486"/>
                  </a:lnTo>
                  <a:lnTo>
                    <a:pt x="18211" y="106956"/>
                  </a:lnTo>
                  <a:lnTo>
                    <a:pt x="32259" y="53351"/>
                  </a:lnTo>
                  <a:lnTo>
                    <a:pt x="35544" y="43129"/>
                  </a:lnTo>
                  <a:lnTo>
                    <a:pt x="43583" y="37485"/>
                  </a:lnTo>
                  <a:lnTo>
                    <a:pt x="68113" y="34333"/>
                  </a:lnTo>
                  <a:lnTo>
                    <a:pt x="78164" y="37469"/>
                  </a:lnTo>
                  <a:lnTo>
                    <a:pt x="86034" y="43070"/>
                  </a:lnTo>
                  <a:lnTo>
                    <a:pt x="97899" y="58652"/>
                  </a:lnTo>
                  <a:lnTo>
                    <a:pt x="107071" y="77275"/>
                  </a:lnTo>
                  <a:lnTo>
                    <a:pt x="111155" y="80136"/>
                  </a:lnTo>
                  <a:lnTo>
                    <a:pt x="115047" y="78533"/>
                  </a:lnTo>
                  <a:lnTo>
                    <a:pt x="118812" y="73956"/>
                  </a:lnTo>
                  <a:lnTo>
                    <a:pt x="131589" y="26434"/>
                  </a:lnTo>
                  <a:lnTo>
                    <a:pt x="136859" y="18166"/>
                  </a:lnTo>
                  <a:lnTo>
                    <a:pt x="152073" y="5859"/>
                  </a:lnTo>
                  <a:lnTo>
                    <a:pt x="161043" y="940"/>
                  </a:lnTo>
                  <a:lnTo>
                    <a:pt x="170533" y="0"/>
                  </a:lnTo>
                  <a:lnTo>
                    <a:pt x="190436" y="5194"/>
                  </a:lnTo>
                  <a:lnTo>
                    <a:pt x="215782" y="21273"/>
                  </a:lnTo>
                  <a:lnTo>
                    <a:pt x="227704" y="37266"/>
                  </a:lnTo>
                  <a:lnTo>
                    <a:pt x="244890" y="76129"/>
                  </a:lnTo>
                  <a:lnTo>
                    <a:pt x="252684" y="1385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634319" y="1780857"/>
              <a:ext cx="239961" cy="116002"/>
            </a:xfrm>
            <a:custGeom>
              <a:avLst/>
              <a:gdLst/>
              <a:ahLst/>
              <a:cxnLst/>
              <a:rect l="0" t="0" r="0" b="0"/>
              <a:pathLst>
                <a:path w="239961" h="116002">
                  <a:moveTo>
                    <a:pt x="8334" y="30044"/>
                  </a:moveTo>
                  <a:lnTo>
                    <a:pt x="0" y="67522"/>
                  </a:lnTo>
                  <a:lnTo>
                    <a:pt x="1575" y="102370"/>
                  </a:lnTo>
                  <a:lnTo>
                    <a:pt x="3828" y="113356"/>
                  </a:lnTo>
                  <a:lnTo>
                    <a:pt x="5330" y="116001"/>
                  </a:lnTo>
                  <a:lnTo>
                    <a:pt x="6331" y="113085"/>
                  </a:lnTo>
                  <a:lnTo>
                    <a:pt x="11277" y="52268"/>
                  </a:lnTo>
                  <a:lnTo>
                    <a:pt x="17831" y="31732"/>
                  </a:lnTo>
                  <a:lnTo>
                    <a:pt x="28542" y="14807"/>
                  </a:lnTo>
                  <a:lnTo>
                    <a:pt x="35844" y="10527"/>
                  </a:lnTo>
                  <a:lnTo>
                    <a:pt x="53316" y="8892"/>
                  </a:lnTo>
                  <a:lnTo>
                    <a:pt x="61718" y="12433"/>
                  </a:lnTo>
                  <a:lnTo>
                    <a:pt x="84722" y="34185"/>
                  </a:lnTo>
                  <a:lnTo>
                    <a:pt x="110337" y="72976"/>
                  </a:lnTo>
                  <a:lnTo>
                    <a:pt x="114940" y="83232"/>
                  </a:lnTo>
                  <a:lnTo>
                    <a:pt x="116839" y="85390"/>
                  </a:lnTo>
                  <a:lnTo>
                    <a:pt x="116395" y="31880"/>
                  </a:lnTo>
                  <a:lnTo>
                    <a:pt x="124991" y="9803"/>
                  </a:lnTo>
                  <a:lnTo>
                    <a:pt x="131729" y="3682"/>
                  </a:lnTo>
                  <a:lnTo>
                    <a:pt x="139730" y="771"/>
                  </a:lnTo>
                  <a:lnTo>
                    <a:pt x="148574" y="0"/>
                  </a:lnTo>
                  <a:lnTo>
                    <a:pt x="167758" y="5383"/>
                  </a:lnTo>
                  <a:lnTo>
                    <a:pt x="195171" y="21567"/>
                  </a:lnTo>
                  <a:lnTo>
                    <a:pt x="209525" y="35635"/>
                  </a:lnTo>
                  <a:lnTo>
                    <a:pt x="236498" y="94712"/>
                  </a:lnTo>
                  <a:lnTo>
                    <a:pt x="239960" y="1037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926922" y="1747730"/>
              <a:ext cx="122584" cy="156639"/>
            </a:xfrm>
            <a:custGeom>
              <a:avLst/>
              <a:gdLst/>
              <a:ahLst/>
              <a:cxnLst/>
              <a:rect l="0" t="0" r="0" b="0"/>
              <a:pathLst>
                <a:path w="122584" h="156639">
                  <a:moveTo>
                    <a:pt x="0" y="31586"/>
                  </a:moveTo>
                  <a:lnTo>
                    <a:pt x="3120" y="74277"/>
                  </a:lnTo>
                  <a:lnTo>
                    <a:pt x="19128" y="126418"/>
                  </a:lnTo>
                  <a:lnTo>
                    <a:pt x="30338" y="147433"/>
                  </a:lnTo>
                  <a:lnTo>
                    <a:pt x="37773" y="153271"/>
                  </a:lnTo>
                  <a:lnTo>
                    <a:pt x="46239" y="155993"/>
                  </a:lnTo>
                  <a:lnTo>
                    <a:pt x="55393" y="156638"/>
                  </a:lnTo>
                  <a:lnTo>
                    <a:pt x="71802" y="151115"/>
                  </a:lnTo>
                  <a:lnTo>
                    <a:pt x="79453" y="146367"/>
                  </a:lnTo>
                  <a:lnTo>
                    <a:pt x="91074" y="131732"/>
                  </a:lnTo>
                  <a:lnTo>
                    <a:pt x="117885" y="75146"/>
                  </a:lnTo>
                  <a:lnTo>
                    <a:pt x="122583" y="48216"/>
                  </a:lnTo>
                  <a:lnTo>
                    <a:pt x="118432" y="2688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158549" y="1547689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0" y="58617"/>
                  </a:lnTo>
                  <a:lnTo>
                    <a:pt x="0" y="110174"/>
                  </a:lnTo>
                  <a:lnTo>
                    <a:pt x="7236" y="166432"/>
                  </a:lnTo>
                  <a:lnTo>
                    <a:pt x="15684" y="229743"/>
                  </a:lnTo>
                  <a:lnTo>
                    <a:pt x="19996" y="289010"/>
                  </a:lnTo>
                  <a:lnTo>
                    <a:pt x="23967" y="340751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074321" y="1668441"/>
              <a:ext cx="200042" cy="26648"/>
            </a:xfrm>
            <a:custGeom>
              <a:avLst/>
              <a:gdLst/>
              <a:ahLst/>
              <a:cxnLst/>
              <a:rect l="0" t="0" r="0" b="0"/>
              <a:pathLst>
                <a:path w="200042" h="26648">
                  <a:moveTo>
                    <a:pt x="200041" y="5590"/>
                  </a:moveTo>
                  <a:lnTo>
                    <a:pt x="183274" y="0"/>
                  </a:lnTo>
                  <a:lnTo>
                    <a:pt x="124596" y="4045"/>
                  </a:lnTo>
                  <a:lnTo>
                    <a:pt x="69845" y="10874"/>
                  </a:lnTo>
                  <a:lnTo>
                    <a:pt x="17647" y="23761"/>
                  </a:lnTo>
                  <a:lnTo>
                    <a:pt x="0" y="266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282496" y="1767648"/>
              <a:ext cx="212966" cy="117459"/>
            </a:xfrm>
            <a:custGeom>
              <a:avLst/>
              <a:gdLst/>
              <a:ahLst/>
              <a:cxnLst/>
              <a:rect l="0" t="0" r="0" b="0"/>
              <a:pathLst>
                <a:path w="212966" h="117459">
                  <a:moveTo>
                    <a:pt x="160322" y="64310"/>
                  </a:moveTo>
                  <a:lnTo>
                    <a:pt x="142342" y="40263"/>
                  </a:lnTo>
                  <a:lnTo>
                    <a:pt x="90581" y="4717"/>
                  </a:lnTo>
                  <a:lnTo>
                    <a:pt x="67325" y="0"/>
                  </a:lnTo>
                  <a:lnTo>
                    <a:pt x="23799" y="6503"/>
                  </a:lnTo>
                  <a:lnTo>
                    <a:pt x="15494" y="11734"/>
                  </a:lnTo>
                  <a:lnTo>
                    <a:pt x="3148" y="26905"/>
                  </a:lnTo>
                  <a:lnTo>
                    <a:pt x="0" y="48466"/>
                  </a:lnTo>
                  <a:lnTo>
                    <a:pt x="3670" y="71306"/>
                  </a:lnTo>
                  <a:lnTo>
                    <a:pt x="13100" y="89256"/>
                  </a:lnTo>
                  <a:lnTo>
                    <a:pt x="37152" y="112516"/>
                  </a:lnTo>
                  <a:lnTo>
                    <a:pt x="46623" y="116334"/>
                  </a:lnTo>
                  <a:lnTo>
                    <a:pt x="66506" y="117458"/>
                  </a:lnTo>
                  <a:lnTo>
                    <a:pt x="83921" y="110938"/>
                  </a:lnTo>
                  <a:lnTo>
                    <a:pt x="91841" y="105924"/>
                  </a:lnTo>
                  <a:lnTo>
                    <a:pt x="103760" y="90994"/>
                  </a:lnTo>
                  <a:lnTo>
                    <a:pt x="120943" y="52813"/>
                  </a:lnTo>
                  <a:lnTo>
                    <a:pt x="123541" y="50797"/>
                  </a:lnTo>
                  <a:lnTo>
                    <a:pt x="125273" y="54131"/>
                  </a:lnTo>
                  <a:lnTo>
                    <a:pt x="126428" y="61034"/>
                  </a:lnTo>
                  <a:lnTo>
                    <a:pt x="133950" y="74942"/>
                  </a:lnTo>
                  <a:lnTo>
                    <a:pt x="157842" y="102935"/>
                  </a:lnTo>
                  <a:lnTo>
                    <a:pt x="177548" y="110723"/>
                  </a:lnTo>
                  <a:lnTo>
                    <a:pt x="212965" y="11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548753" y="1568746"/>
              <a:ext cx="20408" cy="326384"/>
            </a:xfrm>
            <a:custGeom>
              <a:avLst/>
              <a:gdLst/>
              <a:ahLst/>
              <a:cxnLst/>
              <a:rect l="0" t="0" r="0" b="0"/>
              <a:pathLst>
                <a:path w="20408" h="326384">
                  <a:moveTo>
                    <a:pt x="9879" y="0"/>
                  </a:moveTo>
                  <a:lnTo>
                    <a:pt x="1545" y="48930"/>
                  </a:lnTo>
                  <a:lnTo>
                    <a:pt x="0" y="99895"/>
                  </a:lnTo>
                  <a:lnTo>
                    <a:pt x="2662" y="159450"/>
                  </a:lnTo>
                  <a:lnTo>
                    <a:pt x="7741" y="218430"/>
                  </a:lnTo>
                  <a:lnTo>
                    <a:pt x="15046" y="279583"/>
                  </a:lnTo>
                  <a:lnTo>
                    <a:pt x="20407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463875" y="1731612"/>
              <a:ext cx="189514" cy="16119"/>
            </a:xfrm>
            <a:custGeom>
              <a:avLst/>
              <a:gdLst/>
              <a:ahLst/>
              <a:cxnLst/>
              <a:rect l="0" t="0" r="0" b="0"/>
              <a:pathLst>
                <a:path w="189514" h="16119">
                  <a:moveTo>
                    <a:pt x="189513" y="5590"/>
                  </a:moveTo>
                  <a:lnTo>
                    <a:pt x="172746" y="0"/>
                  </a:lnTo>
                  <a:lnTo>
                    <a:pt x="114068" y="4045"/>
                  </a:lnTo>
                  <a:lnTo>
                    <a:pt x="59317" y="5285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737616" y="1800373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10529" y="0"/>
                  </a:moveTo>
                  <a:lnTo>
                    <a:pt x="2196" y="37478"/>
                  </a:lnTo>
                  <a:lnTo>
                    <a:pt x="289" y="9787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737616" y="171614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811316" y="1768787"/>
              <a:ext cx="147400" cy="153073"/>
            </a:xfrm>
            <a:custGeom>
              <a:avLst/>
              <a:gdLst/>
              <a:ahLst/>
              <a:cxnLst/>
              <a:rect l="0" t="0" r="0" b="0"/>
              <a:pathLst>
                <a:path w="147400" h="153073">
                  <a:moveTo>
                    <a:pt x="0" y="21057"/>
                  </a:moveTo>
                  <a:lnTo>
                    <a:pt x="20243" y="65020"/>
                  </a:lnTo>
                  <a:lnTo>
                    <a:pt x="66838" y="127426"/>
                  </a:lnTo>
                  <a:lnTo>
                    <a:pt x="80788" y="147881"/>
                  </a:lnTo>
                  <a:lnTo>
                    <a:pt x="87784" y="152399"/>
                  </a:lnTo>
                  <a:lnTo>
                    <a:pt x="94787" y="153072"/>
                  </a:lnTo>
                  <a:lnTo>
                    <a:pt x="101796" y="151181"/>
                  </a:lnTo>
                  <a:lnTo>
                    <a:pt x="107638" y="146411"/>
                  </a:lnTo>
                  <a:lnTo>
                    <a:pt x="117249" y="131752"/>
                  </a:lnTo>
                  <a:lnTo>
                    <a:pt x="128264" y="75221"/>
                  </a:lnTo>
                  <a:lnTo>
                    <a:pt x="142973" y="17531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988187" y="1765589"/>
              <a:ext cx="193271" cy="223012"/>
            </a:xfrm>
            <a:custGeom>
              <a:avLst/>
              <a:gdLst/>
              <a:ahLst/>
              <a:cxnLst/>
              <a:rect l="0" t="0" r="0" b="0"/>
              <a:pathLst>
                <a:path w="193271" h="223012">
                  <a:moveTo>
                    <a:pt x="44227" y="87426"/>
                  </a:moveTo>
                  <a:lnTo>
                    <a:pt x="55406" y="98604"/>
                  </a:lnTo>
                  <a:lnTo>
                    <a:pt x="62208" y="100728"/>
                  </a:lnTo>
                  <a:lnTo>
                    <a:pt x="89719" y="98126"/>
                  </a:lnTo>
                  <a:lnTo>
                    <a:pt x="148339" y="83477"/>
                  </a:lnTo>
                  <a:lnTo>
                    <a:pt x="175161" y="67669"/>
                  </a:lnTo>
                  <a:lnTo>
                    <a:pt x="187428" y="51739"/>
                  </a:lnTo>
                  <a:lnTo>
                    <a:pt x="192337" y="42578"/>
                  </a:lnTo>
                  <a:lnTo>
                    <a:pt x="193270" y="34130"/>
                  </a:lnTo>
                  <a:lnTo>
                    <a:pt x="188067" y="18506"/>
                  </a:lnTo>
                  <a:lnTo>
                    <a:pt x="174837" y="6882"/>
                  </a:lnTo>
                  <a:lnTo>
                    <a:pt x="166395" y="2144"/>
                  </a:lnTo>
                  <a:lnTo>
                    <a:pt x="147657" y="0"/>
                  </a:lnTo>
                  <a:lnTo>
                    <a:pt x="127631" y="4116"/>
                  </a:lnTo>
                  <a:lnTo>
                    <a:pt x="97795" y="19588"/>
                  </a:lnTo>
                  <a:lnTo>
                    <a:pt x="37381" y="73480"/>
                  </a:lnTo>
                  <a:lnTo>
                    <a:pt x="10336" y="109888"/>
                  </a:lnTo>
                  <a:lnTo>
                    <a:pt x="698" y="130164"/>
                  </a:lnTo>
                  <a:lnTo>
                    <a:pt x="0" y="140485"/>
                  </a:lnTo>
                  <a:lnTo>
                    <a:pt x="5464" y="161311"/>
                  </a:lnTo>
                  <a:lnTo>
                    <a:pt x="21693" y="187177"/>
                  </a:lnTo>
                  <a:lnTo>
                    <a:pt x="46909" y="209659"/>
                  </a:lnTo>
                  <a:lnTo>
                    <a:pt x="72715" y="217791"/>
                  </a:lnTo>
                  <a:lnTo>
                    <a:pt x="131353" y="223011"/>
                  </a:lnTo>
                  <a:lnTo>
                    <a:pt x="181098" y="2137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4464082" y="1480068"/>
            <a:ext cx="4779940" cy="415062"/>
            <a:chOff x="4464082" y="1480068"/>
            <a:chExt cx="4779940" cy="415062"/>
          </a:xfrm>
        </p:grpSpPr>
        <p:sp>
          <p:nvSpPr>
            <p:cNvPr id="66" name="Freeform 65"/>
            <p:cNvSpPr/>
            <p:nvPr/>
          </p:nvSpPr>
          <p:spPr>
            <a:xfrm>
              <a:off x="4464082" y="1737202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31889" y="116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718053" y="1484518"/>
              <a:ext cx="349341" cy="333990"/>
            </a:xfrm>
            <a:custGeom>
              <a:avLst/>
              <a:gdLst/>
              <a:ahLst/>
              <a:cxnLst/>
              <a:rect l="0" t="0" r="0" b="0"/>
              <a:pathLst>
                <a:path w="349341" h="333990">
                  <a:moveTo>
                    <a:pt x="177698" y="0"/>
                  </a:moveTo>
                  <a:lnTo>
                    <a:pt x="114271" y="19128"/>
                  </a:lnTo>
                  <a:lnTo>
                    <a:pt x="72363" y="46239"/>
                  </a:lnTo>
                  <a:lnTo>
                    <a:pt x="28170" y="95299"/>
                  </a:lnTo>
                  <a:lnTo>
                    <a:pt x="13365" y="116055"/>
                  </a:lnTo>
                  <a:lnTo>
                    <a:pt x="5225" y="140097"/>
                  </a:lnTo>
                  <a:lnTo>
                    <a:pt x="0" y="199249"/>
                  </a:lnTo>
                  <a:lnTo>
                    <a:pt x="5524" y="226595"/>
                  </a:lnTo>
                  <a:lnTo>
                    <a:pt x="28135" y="272747"/>
                  </a:lnTo>
                  <a:lnTo>
                    <a:pt x="44545" y="288117"/>
                  </a:lnTo>
                  <a:lnTo>
                    <a:pt x="101195" y="318701"/>
                  </a:lnTo>
                  <a:lnTo>
                    <a:pt x="135923" y="330996"/>
                  </a:lnTo>
                  <a:lnTo>
                    <a:pt x="174159" y="333989"/>
                  </a:lnTo>
                  <a:lnTo>
                    <a:pt x="197182" y="330543"/>
                  </a:lnTo>
                  <a:lnTo>
                    <a:pt x="215994" y="321993"/>
                  </a:lnTo>
                  <a:lnTo>
                    <a:pt x="277787" y="276993"/>
                  </a:lnTo>
                  <a:lnTo>
                    <a:pt x="313282" y="240718"/>
                  </a:lnTo>
                  <a:lnTo>
                    <a:pt x="341916" y="178858"/>
                  </a:lnTo>
                  <a:lnTo>
                    <a:pt x="349340" y="157871"/>
                  </a:lnTo>
                  <a:lnTo>
                    <a:pt x="348917" y="115147"/>
                  </a:lnTo>
                  <a:lnTo>
                    <a:pt x="335795" y="71032"/>
                  </a:lnTo>
                  <a:lnTo>
                    <a:pt x="320493" y="48727"/>
                  </a:lnTo>
                  <a:lnTo>
                    <a:pt x="311499" y="39504"/>
                  </a:lnTo>
                  <a:lnTo>
                    <a:pt x="289028" y="29255"/>
                  </a:lnTo>
                  <a:lnTo>
                    <a:pt x="236474" y="22676"/>
                  </a:lnTo>
                  <a:lnTo>
                    <a:pt x="218248" y="24896"/>
                  </a:lnTo>
                  <a:lnTo>
                    <a:pt x="198755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148435" y="1652974"/>
              <a:ext cx="136872" cy="154225"/>
            </a:xfrm>
            <a:custGeom>
              <a:avLst/>
              <a:gdLst/>
              <a:ahLst/>
              <a:cxnLst/>
              <a:rect l="0" t="0" r="0" b="0"/>
              <a:pathLst>
                <a:path w="136872" h="154225">
                  <a:moveTo>
                    <a:pt x="0" y="42114"/>
                  </a:moveTo>
                  <a:lnTo>
                    <a:pt x="3119" y="84805"/>
                  </a:lnTo>
                  <a:lnTo>
                    <a:pt x="19128" y="135776"/>
                  </a:lnTo>
                  <a:lnTo>
                    <a:pt x="30338" y="152372"/>
                  </a:lnTo>
                  <a:lnTo>
                    <a:pt x="33094" y="154224"/>
                  </a:lnTo>
                  <a:lnTo>
                    <a:pt x="33761" y="151949"/>
                  </a:lnTo>
                  <a:lnTo>
                    <a:pt x="23443" y="92383"/>
                  </a:lnTo>
                  <a:lnTo>
                    <a:pt x="24457" y="66795"/>
                  </a:lnTo>
                  <a:lnTo>
                    <a:pt x="32707" y="43725"/>
                  </a:lnTo>
                  <a:lnTo>
                    <a:pt x="47292" y="28012"/>
                  </a:lnTo>
                  <a:lnTo>
                    <a:pt x="85250" y="8393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351609" y="1480068"/>
              <a:ext cx="312903" cy="346578"/>
            </a:xfrm>
            <a:custGeom>
              <a:avLst/>
              <a:gdLst/>
              <a:ahLst/>
              <a:cxnLst/>
              <a:rect l="0" t="0" r="0" b="0"/>
              <a:pathLst>
                <a:path w="312903" h="346578">
                  <a:moveTo>
                    <a:pt x="112681" y="225548"/>
                  </a:moveTo>
                  <a:lnTo>
                    <a:pt x="83372" y="196240"/>
                  </a:lnTo>
                  <a:lnTo>
                    <a:pt x="74425" y="193141"/>
                  </a:lnTo>
                  <a:lnTo>
                    <a:pt x="52004" y="192818"/>
                  </a:lnTo>
                  <a:lnTo>
                    <a:pt x="32681" y="199693"/>
                  </a:lnTo>
                  <a:lnTo>
                    <a:pt x="24253" y="204802"/>
                  </a:lnTo>
                  <a:lnTo>
                    <a:pt x="11768" y="219837"/>
                  </a:lnTo>
                  <a:lnTo>
                    <a:pt x="3490" y="239388"/>
                  </a:lnTo>
                  <a:lnTo>
                    <a:pt x="0" y="276702"/>
                  </a:lnTo>
                  <a:lnTo>
                    <a:pt x="3329" y="303655"/>
                  </a:lnTo>
                  <a:lnTo>
                    <a:pt x="14947" y="324993"/>
                  </a:lnTo>
                  <a:lnTo>
                    <a:pt x="22959" y="333959"/>
                  </a:lnTo>
                  <a:lnTo>
                    <a:pt x="44338" y="343921"/>
                  </a:lnTo>
                  <a:lnTo>
                    <a:pt x="56591" y="346577"/>
                  </a:lnTo>
                  <a:lnTo>
                    <a:pt x="68268" y="344839"/>
                  </a:lnTo>
                  <a:lnTo>
                    <a:pt x="90602" y="333548"/>
                  </a:lnTo>
                  <a:lnTo>
                    <a:pt x="105988" y="316832"/>
                  </a:lnTo>
                  <a:lnTo>
                    <a:pt x="121226" y="284570"/>
                  </a:lnTo>
                  <a:lnTo>
                    <a:pt x="140496" y="222879"/>
                  </a:lnTo>
                  <a:lnTo>
                    <a:pt x="148868" y="170165"/>
                  </a:lnTo>
                  <a:lnTo>
                    <a:pt x="144980" y="118151"/>
                  </a:lnTo>
                  <a:lnTo>
                    <a:pt x="133186" y="58062"/>
                  </a:lnTo>
                  <a:lnTo>
                    <a:pt x="119591" y="6721"/>
                  </a:lnTo>
                  <a:lnTo>
                    <a:pt x="114948" y="1284"/>
                  </a:lnTo>
                  <a:lnTo>
                    <a:pt x="109513" y="0"/>
                  </a:lnTo>
                  <a:lnTo>
                    <a:pt x="103550" y="1483"/>
                  </a:lnTo>
                  <a:lnTo>
                    <a:pt x="100744" y="7151"/>
                  </a:lnTo>
                  <a:lnTo>
                    <a:pt x="101736" y="68395"/>
                  </a:lnTo>
                  <a:lnTo>
                    <a:pt x="107618" y="118023"/>
                  </a:lnTo>
                  <a:lnTo>
                    <a:pt x="111181" y="169772"/>
                  </a:lnTo>
                  <a:lnTo>
                    <a:pt x="121960" y="230085"/>
                  </a:lnTo>
                  <a:lnTo>
                    <a:pt x="138957" y="264717"/>
                  </a:lnTo>
                  <a:lnTo>
                    <a:pt x="152045" y="282341"/>
                  </a:lnTo>
                  <a:lnTo>
                    <a:pt x="158811" y="284467"/>
                  </a:lnTo>
                  <a:lnTo>
                    <a:pt x="165661" y="282375"/>
                  </a:lnTo>
                  <a:lnTo>
                    <a:pt x="220065" y="244804"/>
                  </a:lnTo>
                  <a:lnTo>
                    <a:pt x="281321" y="222189"/>
                  </a:lnTo>
                  <a:lnTo>
                    <a:pt x="307188" y="205965"/>
                  </a:lnTo>
                  <a:lnTo>
                    <a:pt x="311372" y="198455"/>
                  </a:lnTo>
                  <a:lnTo>
                    <a:pt x="312902" y="180751"/>
                  </a:lnTo>
                  <a:lnTo>
                    <a:pt x="309333" y="173457"/>
                  </a:lnTo>
                  <a:lnTo>
                    <a:pt x="296008" y="162232"/>
                  </a:lnTo>
                  <a:lnTo>
                    <a:pt x="287542" y="161111"/>
                  </a:lnTo>
                  <a:lnTo>
                    <a:pt x="268776" y="166104"/>
                  </a:lnTo>
                  <a:lnTo>
                    <a:pt x="220844" y="194916"/>
                  </a:lnTo>
                  <a:lnTo>
                    <a:pt x="206377" y="209594"/>
                  </a:lnTo>
                  <a:lnTo>
                    <a:pt x="196048" y="227816"/>
                  </a:lnTo>
                  <a:lnTo>
                    <a:pt x="193796" y="253852"/>
                  </a:lnTo>
                  <a:lnTo>
                    <a:pt x="197865" y="282581"/>
                  </a:lnTo>
                  <a:lnTo>
                    <a:pt x="207472" y="307048"/>
                  </a:lnTo>
                  <a:lnTo>
                    <a:pt x="222661" y="323382"/>
                  </a:lnTo>
                  <a:lnTo>
                    <a:pt x="239940" y="333370"/>
                  </a:lnTo>
                  <a:lnTo>
                    <a:pt x="270608" y="3413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706445" y="1663502"/>
              <a:ext cx="115815" cy="149816"/>
            </a:xfrm>
            <a:custGeom>
              <a:avLst/>
              <a:gdLst/>
              <a:ahLst/>
              <a:cxnLst/>
              <a:rect l="0" t="0" r="0" b="0"/>
              <a:pathLst>
                <a:path w="115815" h="149816">
                  <a:moveTo>
                    <a:pt x="0" y="63171"/>
                  </a:moveTo>
                  <a:lnTo>
                    <a:pt x="17959" y="126599"/>
                  </a:lnTo>
                  <a:lnTo>
                    <a:pt x="25858" y="149815"/>
                  </a:lnTo>
                  <a:lnTo>
                    <a:pt x="13108" y="90649"/>
                  </a:lnTo>
                  <a:lnTo>
                    <a:pt x="14413" y="54545"/>
                  </a:lnTo>
                  <a:lnTo>
                    <a:pt x="20444" y="33601"/>
                  </a:lnTo>
                  <a:lnTo>
                    <a:pt x="30923" y="16494"/>
                  </a:lnTo>
                  <a:lnTo>
                    <a:pt x="40503" y="10996"/>
                  </a:lnTo>
                  <a:lnTo>
                    <a:pt x="88546" y="217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089815" y="1521326"/>
              <a:ext cx="185170" cy="347471"/>
            </a:xfrm>
            <a:custGeom>
              <a:avLst/>
              <a:gdLst/>
              <a:ahLst/>
              <a:cxnLst/>
              <a:rect l="0" t="0" r="0" b="0"/>
              <a:pathLst>
                <a:path w="185170" h="347471">
                  <a:moveTo>
                    <a:pt x="143055" y="226404"/>
                  </a:moveTo>
                  <a:lnTo>
                    <a:pt x="99092" y="202685"/>
                  </a:lnTo>
                  <a:lnTo>
                    <a:pt x="79063" y="201434"/>
                  </a:lnTo>
                  <a:lnTo>
                    <a:pt x="58462" y="205948"/>
                  </a:lnTo>
                  <a:lnTo>
                    <a:pt x="28304" y="221643"/>
                  </a:lnTo>
                  <a:lnTo>
                    <a:pt x="11726" y="234427"/>
                  </a:lnTo>
                  <a:lnTo>
                    <a:pt x="2799" y="254146"/>
                  </a:lnTo>
                  <a:lnTo>
                    <a:pt x="0" y="278508"/>
                  </a:lnTo>
                  <a:lnTo>
                    <a:pt x="2656" y="304934"/>
                  </a:lnTo>
                  <a:lnTo>
                    <a:pt x="10856" y="326037"/>
                  </a:lnTo>
                  <a:lnTo>
                    <a:pt x="16318" y="334940"/>
                  </a:lnTo>
                  <a:lnTo>
                    <a:pt x="24638" y="340875"/>
                  </a:lnTo>
                  <a:lnTo>
                    <a:pt x="46362" y="347470"/>
                  </a:lnTo>
                  <a:lnTo>
                    <a:pt x="56366" y="346889"/>
                  </a:lnTo>
                  <a:lnTo>
                    <a:pt x="73721" y="340004"/>
                  </a:lnTo>
                  <a:lnTo>
                    <a:pt x="96645" y="322974"/>
                  </a:lnTo>
                  <a:lnTo>
                    <a:pt x="118256" y="297522"/>
                  </a:lnTo>
                  <a:lnTo>
                    <a:pt x="145219" y="235668"/>
                  </a:lnTo>
                  <a:lnTo>
                    <a:pt x="165970" y="174942"/>
                  </a:lnTo>
                  <a:lnTo>
                    <a:pt x="172072" y="123938"/>
                  </a:lnTo>
                  <a:lnTo>
                    <a:pt x="174133" y="62708"/>
                  </a:lnTo>
                  <a:lnTo>
                    <a:pt x="172151" y="22054"/>
                  </a:lnTo>
                  <a:lnTo>
                    <a:pt x="163395" y="2611"/>
                  </a:lnTo>
                  <a:lnTo>
                    <a:pt x="158955" y="0"/>
                  </a:lnTo>
                  <a:lnTo>
                    <a:pt x="154825" y="1768"/>
                  </a:lnTo>
                  <a:lnTo>
                    <a:pt x="150902" y="6457"/>
                  </a:lnTo>
                  <a:lnTo>
                    <a:pt x="139791" y="41002"/>
                  </a:lnTo>
                  <a:lnTo>
                    <a:pt x="133962" y="97841"/>
                  </a:lnTo>
                  <a:lnTo>
                    <a:pt x="135930" y="161061"/>
                  </a:lnTo>
                  <a:lnTo>
                    <a:pt x="147237" y="224545"/>
                  </a:lnTo>
                  <a:lnTo>
                    <a:pt x="164201" y="287944"/>
                  </a:lnTo>
                  <a:lnTo>
                    <a:pt x="171171" y="306398"/>
                  </a:lnTo>
                  <a:lnTo>
                    <a:pt x="185169" y="3211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302574" y="1713071"/>
              <a:ext cx="303005" cy="161186"/>
            </a:xfrm>
            <a:custGeom>
              <a:avLst/>
              <a:gdLst/>
              <a:ahLst/>
              <a:cxnLst/>
              <a:rect l="0" t="0" r="0" b="0"/>
              <a:pathLst>
                <a:path w="303005" h="161186">
                  <a:moveTo>
                    <a:pt x="98752" y="24131"/>
                  </a:moveTo>
                  <a:lnTo>
                    <a:pt x="76395" y="18541"/>
                  </a:lnTo>
                  <a:lnTo>
                    <a:pt x="67470" y="19235"/>
                  </a:lnTo>
                  <a:lnTo>
                    <a:pt x="51314" y="26244"/>
                  </a:lnTo>
                  <a:lnTo>
                    <a:pt x="29064" y="43344"/>
                  </a:lnTo>
                  <a:lnTo>
                    <a:pt x="13243" y="68818"/>
                  </a:lnTo>
                  <a:lnTo>
                    <a:pt x="1147" y="98593"/>
                  </a:lnTo>
                  <a:lnTo>
                    <a:pt x="0" y="119226"/>
                  </a:lnTo>
                  <a:lnTo>
                    <a:pt x="1331" y="129642"/>
                  </a:lnTo>
                  <a:lnTo>
                    <a:pt x="12170" y="147454"/>
                  </a:lnTo>
                  <a:lnTo>
                    <a:pt x="19974" y="155479"/>
                  </a:lnTo>
                  <a:lnTo>
                    <a:pt x="29856" y="159659"/>
                  </a:lnTo>
                  <a:lnTo>
                    <a:pt x="53314" y="161185"/>
                  </a:lnTo>
                  <a:lnTo>
                    <a:pt x="73098" y="154844"/>
                  </a:lnTo>
                  <a:lnTo>
                    <a:pt x="89690" y="143057"/>
                  </a:lnTo>
                  <a:lnTo>
                    <a:pt x="111015" y="116690"/>
                  </a:lnTo>
                  <a:lnTo>
                    <a:pt x="120970" y="96853"/>
                  </a:lnTo>
                  <a:lnTo>
                    <a:pt x="123054" y="76339"/>
                  </a:lnTo>
                  <a:lnTo>
                    <a:pt x="118912" y="56693"/>
                  </a:lnTo>
                  <a:lnTo>
                    <a:pt x="108105" y="38328"/>
                  </a:lnTo>
                  <a:lnTo>
                    <a:pt x="113047" y="45648"/>
                  </a:lnTo>
                  <a:lnTo>
                    <a:pt x="140162" y="63912"/>
                  </a:lnTo>
                  <a:lnTo>
                    <a:pt x="197312" y="75402"/>
                  </a:lnTo>
                  <a:lnTo>
                    <a:pt x="233630" y="82086"/>
                  </a:lnTo>
                  <a:lnTo>
                    <a:pt x="288002" y="72115"/>
                  </a:lnTo>
                  <a:lnTo>
                    <a:pt x="295109" y="65479"/>
                  </a:lnTo>
                  <a:lnTo>
                    <a:pt x="303004" y="45627"/>
                  </a:lnTo>
                  <a:lnTo>
                    <a:pt x="302771" y="36122"/>
                  </a:lnTo>
                  <a:lnTo>
                    <a:pt x="296272" y="19322"/>
                  </a:lnTo>
                  <a:lnTo>
                    <a:pt x="282465" y="7175"/>
                  </a:lnTo>
                  <a:lnTo>
                    <a:pt x="273870" y="2299"/>
                  </a:lnTo>
                  <a:lnTo>
                    <a:pt x="251842" y="0"/>
                  </a:lnTo>
                  <a:lnTo>
                    <a:pt x="199572" y="8056"/>
                  </a:lnTo>
                  <a:lnTo>
                    <a:pt x="178266" y="20496"/>
                  </a:lnTo>
                  <a:lnTo>
                    <a:pt x="162168" y="37723"/>
                  </a:lnTo>
                  <a:lnTo>
                    <a:pt x="151114" y="57078"/>
                  </a:lnTo>
                  <a:lnTo>
                    <a:pt x="148540" y="80498"/>
                  </a:lnTo>
                  <a:lnTo>
                    <a:pt x="149492" y="93294"/>
                  </a:lnTo>
                  <a:lnTo>
                    <a:pt x="159908" y="113751"/>
                  </a:lnTo>
                  <a:lnTo>
                    <a:pt x="176235" y="129473"/>
                  </a:lnTo>
                  <a:lnTo>
                    <a:pt x="237014" y="157474"/>
                  </a:lnTo>
                  <a:lnTo>
                    <a:pt x="246151" y="1610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664327" y="1684559"/>
              <a:ext cx="136694" cy="192466"/>
            </a:xfrm>
            <a:custGeom>
              <a:avLst/>
              <a:gdLst/>
              <a:ahLst/>
              <a:cxnLst/>
              <a:rect l="0" t="0" r="0" b="0"/>
              <a:pathLst>
                <a:path w="136694" h="192466">
                  <a:moveTo>
                    <a:pt x="105496" y="0"/>
                  </a:moveTo>
                  <a:lnTo>
                    <a:pt x="51621" y="17958"/>
                  </a:lnTo>
                  <a:lnTo>
                    <a:pt x="22074" y="29368"/>
                  </a:lnTo>
                  <a:lnTo>
                    <a:pt x="5639" y="40738"/>
                  </a:lnTo>
                  <a:lnTo>
                    <a:pt x="1490" y="48216"/>
                  </a:lnTo>
                  <a:lnTo>
                    <a:pt x="0" y="65883"/>
                  </a:lnTo>
                  <a:lnTo>
                    <a:pt x="4750" y="71998"/>
                  </a:lnTo>
                  <a:lnTo>
                    <a:pt x="22505" y="78793"/>
                  </a:lnTo>
                  <a:lnTo>
                    <a:pt x="85527" y="86632"/>
                  </a:lnTo>
                  <a:lnTo>
                    <a:pt x="99202" y="89340"/>
                  </a:lnTo>
                  <a:lnTo>
                    <a:pt x="120637" y="101708"/>
                  </a:lnTo>
                  <a:lnTo>
                    <a:pt x="129628" y="109919"/>
                  </a:lnTo>
                  <a:lnTo>
                    <a:pt x="134452" y="120073"/>
                  </a:lnTo>
                  <a:lnTo>
                    <a:pt x="136693" y="143833"/>
                  </a:lnTo>
                  <a:lnTo>
                    <a:pt x="130671" y="163752"/>
                  </a:lnTo>
                  <a:lnTo>
                    <a:pt x="125789" y="172339"/>
                  </a:lnTo>
                  <a:lnTo>
                    <a:pt x="111006" y="185000"/>
                  </a:lnTo>
                  <a:lnTo>
                    <a:pt x="102150" y="190014"/>
                  </a:lnTo>
                  <a:lnTo>
                    <a:pt x="82953" y="192465"/>
                  </a:lnTo>
                  <a:lnTo>
                    <a:pt x="21268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014550" y="1712811"/>
              <a:ext cx="155358" cy="156208"/>
            </a:xfrm>
            <a:custGeom>
              <a:avLst/>
              <a:gdLst/>
              <a:ahLst/>
              <a:cxnLst/>
              <a:rect l="0" t="0" r="0" b="0"/>
              <a:pathLst>
                <a:path w="155358" h="156208">
                  <a:moveTo>
                    <a:pt x="7957" y="34919"/>
                  </a:moveTo>
                  <a:lnTo>
                    <a:pt x="11076" y="77611"/>
                  </a:lnTo>
                  <a:lnTo>
                    <a:pt x="29289" y="140255"/>
                  </a:lnTo>
                  <a:lnTo>
                    <a:pt x="32706" y="150766"/>
                  </a:lnTo>
                  <a:lnTo>
                    <a:pt x="32646" y="155435"/>
                  </a:lnTo>
                  <a:lnTo>
                    <a:pt x="30265" y="156207"/>
                  </a:lnTo>
                  <a:lnTo>
                    <a:pt x="26339" y="154382"/>
                  </a:lnTo>
                  <a:lnTo>
                    <a:pt x="18857" y="142996"/>
                  </a:lnTo>
                  <a:lnTo>
                    <a:pt x="4521" y="101501"/>
                  </a:lnTo>
                  <a:lnTo>
                    <a:pt x="0" y="42179"/>
                  </a:lnTo>
                  <a:lnTo>
                    <a:pt x="3641" y="17089"/>
                  </a:lnTo>
                  <a:lnTo>
                    <a:pt x="9759" y="8994"/>
                  </a:lnTo>
                  <a:lnTo>
                    <a:pt x="29036" y="0"/>
                  </a:lnTo>
                  <a:lnTo>
                    <a:pt x="53201" y="2242"/>
                  </a:lnTo>
                  <a:lnTo>
                    <a:pt x="77199" y="12207"/>
                  </a:lnTo>
                  <a:lnTo>
                    <a:pt x="119213" y="51555"/>
                  </a:lnTo>
                  <a:lnTo>
                    <a:pt x="139724" y="96004"/>
                  </a:lnTo>
                  <a:lnTo>
                    <a:pt x="155357" y="1507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187241" y="1740323"/>
              <a:ext cx="167645" cy="149570"/>
            </a:xfrm>
            <a:custGeom>
              <a:avLst/>
              <a:gdLst/>
              <a:ahLst/>
              <a:cxnLst/>
              <a:rect l="0" t="0" r="0" b="0"/>
              <a:pathLst>
                <a:path w="167645" h="149570">
                  <a:moveTo>
                    <a:pt x="109008" y="17936"/>
                  </a:moveTo>
                  <a:lnTo>
                    <a:pt x="97829" y="6757"/>
                  </a:lnTo>
                  <a:lnTo>
                    <a:pt x="79863" y="1269"/>
                  </a:lnTo>
                  <a:lnTo>
                    <a:pt x="57450" y="0"/>
                  </a:lnTo>
                  <a:lnTo>
                    <a:pt x="35790" y="3335"/>
                  </a:lnTo>
                  <a:lnTo>
                    <a:pt x="27441" y="8202"/>
                  </a:lnTo>
                  <a:lnTo>
                    <a:pt x="15044" y="22968"/>
                  </a:lnTo>
                  <a:lnTo>
                    <a:pt x="1488" y="51012"/>
                  </a:lnTo>
                  <a:lnTo>
                    <a:pt x="0" y="71241"/>
                  </a:lnTo>
                  <a:lnTo>
                    <a:pt x="4408" y="91930"/>
                  </a:lnTo>
                  <a:lnTo>
                    <a:pt x="14165" y="112823"/>
                  </a:lnTo>
                  <a:lnTo>
                    <a:pt x="32540" y="130688"/>
                  </a:lnTo>
                  <a:lnTo>
                    <a:pt x="43992" y="138727"/>
                  </a:lnTo>
                  <a:lnTo>
                    <a:pt x="72312" y="147660"/>
                  </a:lnTo>
                  <a:lnTo>
                    <a:pt x="114902" y="149569"/>
                  </a:lnTo>
                  <a:lnTo>
                    <a:pt x="126976" y="147805"/>
                  </a:lnTo>
                  <a:lnTo>
                    <a:pt x="146629" y="136487"/>
                  </a:lnTo>
                  <a:lnTo>
                    <a:pt x="155145" y="128555"/>
                  </a:lnTo>
                  <a:lnTo>
                    <a:pt x="164608" y="107264"/>
                  </a:lnTo>
                  <a:lnTo>
                    <a:pt x="167644" y="83374"/>
                  </a:lnTo>
                  <a:lnTo>
                    <a:pt x="165094" y="61057"/>
                  </a:lnTo>
                  <a:lnTo>
                    <a:pt x="153822" y="42560"/>
                  </a:lnTo>
                  <a:lnTo>
                    <a:pt x="130065" y="179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401534" y="1547689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1169" y="49263"/>
                  </a:lnTo>
                  <a:lnTo>
                    <a:pt x="7235" y="100514"/>
                  </a:lnTo>
                  <a:lnTo>
                    <a:pt x="10722" y="158463"/>
                  </a:lnTo>
                  <a:lnTo>
                    <a:pt x="18644" y="212028"/>
                  </a:lnTo>
                  <a:lnTo>
                    <a:pt x="28682" y="272642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264663" y="1642445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93225" y="8333"/>
                  </a:lnTo>
                  <a:lnTo>
                    <a:pt x="145380" y="9878"/>
                  </a:lnTo>
                  <a:lnTo>
                    <a:pt x="82399" y="10400"/>
                  </a:lnTo>
                  <a:lnTo>
                    <a:pt x="20109" y="188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759503" y="1716625"/>
              <a:ext cx="315855" cy="167977"/>
            </a:xfrm>
            <a:custGeom>
              <a:avLst/>
              <a:gdLst/>
              <a:ahLst/>
              <a:cxnLst/>
              <a:rect l="0" t="0" r="0" b="0"/>
              <a:pathLst>
                <a:path w="315855" h="167977">
                  <a:moveTo>
                    <a:pt x="0" y="41634"/>
                  </a:moveTo>
                  <a:lnTo>
                    <a:pt x="17957" y="103914"/>
                  </a:lnTo>
                  <a:lnTo>
                    <a:pt x="24748" y="130535"/>
                  </a:lnTo>
                  <a:lnTo>
                    <a:pt x="27027" y="134826"/>
                  </a:lnTo>
                  <a:lnTo>
                    <a:pt x="28546" y="133008"/>
                  </a:lnTo>
                  <a:lnTo>
                    <a:pt x="29559" y="127116"/>
                  </a:lnTo>
                  <a:lnTo>
                    <a:pt x="27931" y="66816"/>
                  </a:lnTo>
                  <a:lnTo>
                    <a:pt x="30502" y="26738"/>
                  </a:lnTo>
                  <a:lnTo>
                    <a:pt x="35542" y="16495"/>
                  </a:lnTo>
                  <a:lnTo>
                    <a:pt x="53621" y="1995"/>
                  </a:lnTo>
                  <a:lnTo>
                    <a:pt x="62653" y="0"/>
                  </a:lnTo>
                  <a:lnTo>
                    <a:pt x="71015" y="1010"/>
                  </a:lnTo>
                  <a:lnTo>
                    <a:pt x="87714" y="9540"/>
                  </a:lnTo>
                  <a:lnTo>
                    <a:pt x="123911" y="43613"/>
                  </a:lnTo>
                  <a:lnTo>
                    <a:pt x="153937" y="84139"/>
                  </a:lnTo>
                  <a:lnTo>
                    <a:pt x="158776" y="86348"/>
                  </a:lnTo>
                  <a:lnTo>
                    <a:pt x="162002" y="83141"/>
                  </a:lnTo>
                  <a:lnTo>
                    <a:pt x="166543" y="56272"/>
                  </a:lnTo>
                  <a:lnTo>
                    <a:pt x="169945" y="34102"/>
                  </a:lnTo>
                  <a:lnTo>
                    <a:pt x="179256" y="16449"/>
                  </a:lnTo>
                  <a:lnTo>
                    <a:pt x="187354" y="10806"/>
                  </a:lnTo>
                  <a:lnTo>
                    <a:pt x="208830" y="4536"/>
                  </a:lnTo>
                  <a:lnTo>
                    <a:pt x="230854" y="7988"/>
                  </a:lnTo>
                  <a:lnTo>
                    <a:pt x="251170" y="18491"/>
                  </a:lnTo>
                  <a:lnTo>
                    <a:pt x="290627" y="63802"/>
                  </a:lnTo>
                  <a:lnTo>
                    <a:pt x="306560" y="94605"/>
                  </a:lnTo>
                  <a:lnTo>
                    <a:pt x="314630" y="149056"/>
                  </a:lnTo>
                  <a:lnTo>
                    <a:pt x="315854" y="1679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160978" y="1713460"/>
              <a:ext cx="198649" cy="160623"/>
            </a:xfrm>
            <a:custGeom>
              <a:avLst/>
              <a:gdLst/>
              <a:ahLst/>
              <a:cxnLst/>
              <a:rect l="0" t="0" r="0" b="0"/>
              <a:pathLst>
                <a:path w="198649" h="160623">
                  <a:moveTo>
                    <a:pt x="114421" y="65856"/>
                  </a:moveTo>
                  <a:lnTo>
                    <a:pt x="94177" y="21893"/>
                  </a:lnTo>
                  <a:lnTo>
                    <a:pt x="78518" y="8102"/>
                  </a:lnTo>
                  <a:lnTo>
                    <a:pt x="69428" y="2787"/>
                  </a:lnTo>
                  <a:lnTo>
                    <a:pt x="49971" y="0"/>
                  </a:lnTo>
                  <a:lnTo>
                    <a:pt x="39868" y="895"/>
                  </a:lnTo>
                  <a:lnTo>
                    <a:pt x="22405" y="11248"/>
                  </a:lnTo>
                  <a:lnTo>
                    <a:pt x="14472" y="18922"/>
                  </a:lnTo>
                  <a:lnTo>
                    <a:pt x="5658" y="39927"/>
                  </a:lnTo>
                  <a:lnTo>
                    <a:pt x="0" y="91539"/>
                  </a:lnTo>
                  <a:lnTo>
                    <a:pt x="4609" y="127278"/>
                  </a:lnTo>
                  <a:lnTo>
                    <a:pt x="18973" y="154505"/>
                  </a:lnTo>
                  <a:lnTo>
                    <a:pt x="27392" y="158880"/>
                  </a:lnTo>
                  <a:lnTo>
                    <a:pt x="49225" y="160622"/>
                  </a:lnTo>
                  <a:lnTo>
                    <a:pt x="59259" y="157109"/>
                  </a:lnTo>
                  <a:lnTo>
                    <a:pt x="76647" y="143848"/>
                  </a:lnTo>
                  <a:lnTo>
                    <a:pt x="94000" y="116650"/>
                  </a:lnTo>
                  <a:lnTo>
                    <a:pt x="103109" y="75803"/>
                  </a:lnTo>
                  <a:lnTo>
                    <a:pt x="105709" y="75996"/>
                  </a:lnTo>
                  <a:lnTo>
                    <a:pt x="131254" y="108352"/>
                  </a:lnTo>
                  <a:lnTo>
                    <a:pt x="148809" y="119058"/>
                  </a:lnTo>
                  <a:lnTo>
                    <a:pt x="198648" y="1290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403936" y="1526632"/>
              <a:ext cx="29392" cy="336913"/>
            </a:xfrm>
            <a:custGeom>
              <a:avLst/>
              <a:gdLst/>
              <a:ahLst/>
              <a:cxnLst/>
              <a:rect l="0" t="0" r="0" b="0"/>
              <a:pathLst>
                <a:path w="29392" h="336913">
                  <a:moveTo>
                    <a:pt x="8333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6331" y="159450"/>
                  </a:lnTo>
                  <a:lnTo>
                    <a:pt x="7739" y="218430"/>
                  </a:lnTo>
                  <a:lnTo>
                    <a:pt x="13806" y="279583"/>
                  </a:lnTo>
                  <a:lnTo>
                    <a:pt x="29391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306984" y="1652974"/>
              <a:ext cx="210571" cy="15550"/>
            </a:xfrm>
            <a:custGeom>
              <a:avLst/>
              <a:gdLst/>
              <a:ahLst/>
              <a:cxnLst/>
              <a:rect l="0" t="0" r="0" b="0"/>
              <a:pathLst>
                <a:path w="210571" h="15550">
                  <a:moveTo>
                    <a:pt x="210570" y="0"/>
                  </a:moveTo>
                  <a:lnTo>
                    <a:pt x="167879" y="3119"/>
                  </a:lnTo>
                  <a:lnTo>
                    <a:pt x="106162" y="10722"/>
                  </a:lnTo>
                  <a:lnTo>
                    <a:pt x="44020" y="1554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654425" y="1568746"/>
              <a:ext cx="42114" cy="326384"/>
            </a:xfrm>
            <a:custGeom>
              <a:avLst/>
              <a:gdLst/>
              <a:ahLst/>
              <a:cxnLst/>
              <a:rect l="0" t="0" r="0" b="0"/>
              <a:pathLst>
                <a:path w="42114" h="326384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14654" y="157310"/>
                  </a:lnTo>
                  <a:lnTo>
                    <a:pt x="24749" y="213506"/>
                  </a:lnTo>
                  <a:lnTo>
                    <a:pt x="35149" y="263432"/>
                  </a:lnTo>
                  <a:lnTo>
                    <a:pt x="42113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549140" y="1705616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7543" y="14654"/>
                  </a:lnTo>
                  <a:lnTo>
                    <a:pt x="100097" y="20962"/>
                  </a:lnTo>
                  <a:lnTo>
                    <a:pt x="42475" y="3226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801823" y="1658070"/>
              <a:ext cx="136872" cy="180910"/>
            </a:xfrm>
            <a:custGeom>
              <a:avLst/>
              <a:gdLst/>
              <a:ahLst/>
              <a:cxnLst/>
              <a:rect l="0" t="0" r="0" b="0"/>
              <a:pathLst>
                <a:path w="136872" h="180910">
                  <a:moveTo>
                    <a:pt x="0" y="110717"/>
                  </a:moveTo>
                  <a:lnTo>
                    <a:pt x="58618" y="105128"/>
                  </a:lnTo>
                  <a:lnTo>
                    <a:pt x="93408" y="96063"/>
                  </a:lnTo>
                  <a:lnTo>
                    <a:pt x="102047" y="90419"/>
                  </a:lnTo>
                  <a:lnTo>
                    <a:pt x="114764" y="74790"/>
                  </a:lnTo>
                  <a:lnTo>
                    <a:pt x="122912" y="40670"/>
                  </a:lnTo>
                  <a:lnTo>
                    <a:pt x="120547" y="30094"/>
                  </a:lnTo>
                  <a:lnTo>
                    <a:pt x="108559" y="12104"/>
                  </a:lnTo>
                  <a:lnTo>
                    <a:pt x="88413" y="2548"/>
                  </a:lnTo>
                  <a:lnTo>
                    <a:pt x="76490" y="0"/>
                  </a:lnTo>
                  <a:lnTo>
                    <a:pt x="53882" y="3408"/>
                  </a:lnTo>
                  <a:lnTo>
                    <a:pt x="33307" y="13891"/>
                  </a:lnTo>
                  <a:lnTo>
                    <a:pt x="16363" y="30249"/>
                  </a:lnTo>
                  <a:lnTo>
                    <a:pt x="7273" y="55456"/>
                  </a:lnTo>
                  <a:lnTo>
                    <a:pt x="5275" y="99413"/>
                  </a:lnTo>
                  <a:lnTo>
                    <a:pt x="15080" y="150598"/>
                  </a:lnTo>
                  <a:lnTo>
                    <a:pt x="21752" y="159531"/>
                  </a:lnTo>
                  <a:lnTo>
                    <a:pt x="41644" y="172577"/>
                  </a:lnTo>
                  <a:lnTo>
                    <a:pt x="79150" y="180909"/>
                  </a:lnTo>
                  <a:lnTo>
                    <a:pt x="136871" y="1738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043979" y="1684559"/>
              <a:ext cx="200043" cy="149762"/>
            </a:xfrm>
            <a:custGeom>
              <a:avLst/>
              <a:gdLst/>
              <a:ahLst/>
              <a:cxnLst/>
              <a:rect l="0" t="0" r="0" b="0"/>
              <a:pathLst>
                <a:path w="200043" h="149762">
                  <a:moveTo>
                    <a:pt x="0" y="31586"/>
                  </a:moveTo>
                  <a:lnTo>
                    <a:pt x="3119" y="74277"/>
                  </a:lnTo>
                  <a:lnTo>
                    <a:pt x="19128" y="126418"/>
                  </a:lnTo>
                  <a:lnTo>
                    <a:pt x="30338" y="147433"/>
                  </a:lnTo>
                  <a:lnTo>
                    <a:pt x="34263" y="149761"/>
                  </a:lnTo>
                  <a:lnTo>
                    <a:pt x="36880" y="146634"/>
                  </a:lnTo>
                  <a:lnTo>
                    <a:pt x="41080" y="107994"/>
                  </a:lnTo>
                  <a:lnTo>
                    <a:pt x="44249" y="56470"/>
                  </a:lnTo>
                  <a:lnTo>
                    <a:pt x="53202" y="33287"/>
                  </a:lnTo>
                  <a:lnTo>
                    <a:pt x="68099" y="17524"/>
                  </a:lnTo>
                  <a:lnTo>
                    <a:pt x="76985" y="11683"/>
                  </a:lnTo>
                  <a:lnTo>
                    <a:pt x="117436" y="3461"/>
                  </a:lnTo>
                  <a:lnTo>
                    <a:pt x="179906" y="456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3274362" y="2221513"/>
            <a:ext cx="2053058" cy="328726"/>
            <a:chOff x="3274362" y="2221513"/>
            <a:chExt cx="2053058" cy="328726"/>
          </a:xfrm>
        </p:grpSpPr>
        <p:sp>
          <p:nvSpPr>
            <p:cNvPr id="87" name="Freeform 86"/>
            <p:cNvSpPr/>
            <p:nvPr/>
          </p:nvSpPr>
          <p:spPr>
            <a:xfrm>
              <a:off x="3274362" y="2221513"/>
              <a:ext cx="10530" cy="315855"/>
            </a:xfrm>
            <a:custGeom>
              <a:avLst/>
              <a:gdLst/>
              <a:ahLst/>
              <a:cxnLst/>
              <a:rect l="0" t="0" r="0" b="0"/>
              <a:pathLst>
                <a:path w="10530" h="315855">
                  <a:moveTo>
                    <a:pt x="10529" y="0"/>
                  </a:moveTo>
                  <a:lnTo>
                    <a:pt x="2196" y="37477"/>
                  </a:lnTo>
                  <a:lnTo>
                    <a:pt x="434" y="88901"/>
                  </a:lnTo>
                  <a:lnTo>
                    <a:pt x="86" y="144119"/>
                  </a:lnTo>
                  <a:lnTo>
                    <a:pt x="17" y="200086"/>
                  </a:lnTo>
                  <a:lnTo>
                    <a:pt x="4" y="256202"/>
                  </a:lnTo>
                  <a:lnTo>
                    <a:pt x="0" y="315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600746" y="2337326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2195" y="37478"/>
                  </a:lnTo>
                  <a:lnTo>
                    <a:pt x="289" y="990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516518" y="2389969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99310" y="0"/>
                  </a:lnTo>
                  <a:lnTo>
                    <a:pt x="463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832373" y="2244852"/>
              <a:ext cx="242156" cy="276160"/>
            </a:xfrm>
            <a:custGeom>
              <a:avLst/>
              <a:gdLst/>
              <a:ahLst/>
              <a:cxnLst/>
              <a:rect l="0" t="0" r="0" b="0"/>
              <a:pathLst>
                <a:path w="242156" h="276160">
                  <a:moveTo>
                    <a:pt x="0" y="50360"/>
                  </a:moveTo>
                  <a:lnTo>
                    <a:pt x="5589" y="33592"/>
                  </a:lnTo>
                  <a:lnTo>
                    <a:pt x="17691" y="22241"/>
                  </a:lnTo>
                  <a:lnTo>
                    <a:pt x="54057" y="5421"/>
                  </a:lnTo>
                  <a:lnTo>
                    <a:pt x="95825" y="0"/>
                  </a:lnTo>
                  <a:lnTo>
                    <a:pt x="119018" y="4971"/>
                  </a:lnTo>
                  <a:lnTo>
                    <a:pt x="145229" y="20924"/>
                  </a:lnTo>
                  <a:lnTo>
                    <a:pt x="152971" y="27226"/>
                  </a:lnTo>
                  <a:lnTo>
                    <a:pt x="164693" y="46707"/>
                  </a:lnTo>
                  <a:lnTo>
                    <a:pt x="184338" y="104861"/>
                  </a:lnTo>
                  <a:lnTo>
                    <a:pt x="186810" y="148917"/>
                  </a:lnTo>
                  <a:lnTo>
                    <a:pt x="174657" y="207401"/>
                  </a:lnTo>
                  <a:lnTo>
                    <a:pt x="161853" y="225831"/>
                  </a:lnTo>
                  <a:lnTo>
                    <a:pt x="121009" y="268873"/>
                  </a:lnTo>
                  <a:lnTo>
                    <a:pt x="97846" y="276159"/>
                  </a:lnTo>
                  <a:lnTo>
                    <a:pt x="64086" y="274671"/>
                  </a:lnTo>
                  <a:lnTo>
                    <a:pt x="45640" y="266647"/>
                  </a:lnTo>
                  <a:lnTo>
                    <a:pt x="37446" y="261232"/>
                  </a:lnTo>
                  <a:lnTo>
                    <a:pt x="25221" y="245856"/>
                  </a:lnTo>
                  <a:lnTo>
                    <a:pt x="20324" y="236843"/>
                  </a:lnTo>
                  <a:lnTo>
                    <a:pt x="18001" y="217469"/>
                  </a:lnTo>
                  <a:lnTo>
                    <a:pt x="19020" y="207390"/>
                  </a:lnTo>
                  <a:lnTo>
                    <a:pt x="23208" y="199500"/>
                  </a:lnTo>
                  <a:lnTo>
                    <a:pt x="37221" y="187614"/>
                  </a:lnTo>
                  <a:lnTo>
                    <a:pt x="76019" y="179935"/>
                  </a:lnTo>
                  <a:lnTo>
                    <a:pt x="98517" y="184378"/>
                  </a:lnTo>
                  <a:lnTo>
                    <a:pt x="155138" y="211157"/>
                  </a:lnTo>
                  <a:lnTo>
                    <a:pt x="181278" y="227075"/>
                  </a:lnTo>
                  <a:lnTo>
                    <a:pt x="242155" y="2504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327212" y="2316269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327212" y="2400497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78336" y="2195"/>
                  </a:lnTo>
                  <a:lnTo>
                    <a:pt x="17942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569367" y="2239214"/>
              <a:ext cx="273743" cy="311025"/>
            </a:xfrm>
            <a:custGeom>
              <a:avLst/>
              <a:gdLst/>
              <a:ahLst/>
              <a:cxnLst/>
              <a:rect l="0" t="0" r="0" b="0"/>
              <a:pathLst>
                <a:path w="273743" h="311025">
                  <a:moveTo>
                    <a:pt x="0" y="77055"/>
                  </a:moveTo>
                  <a:lnTo>
                    <a:pt x="9576" y="53008"/>
                  </a:lnTo>
                  <a:lnTo>
                    <a:pt x="27534" y="31585"/>
                  </a:lnTo>
                  <a:lnTo>
                    <a:pt x="55732" y="11590"/>
                  </a:lnTo>
                  <a:lnTo>
                    <a:pt x="80142" y="1946"/>
                  </a:lnTo>
                  <a:lnTo>
                    <a:pt x="103469" y="0"/>
                  </a:lnTo>
                  <a:lnTo>
                    <a:pt x="125535" y="4204"/>
                  </a:lnTo>
                  <a:lnTo>
                    <a:pt x="147041" y="13871"/>
                  </a:lnTo>
                  <a:lnTo>
                    <a:pt x="173290" y="38057"/>
                  </a:lnTo>
                  <a:lnTo>
                    <a:pt x="182303" y="63622"/>
                  </a:lnTo>
                  <a:lnTo>
                    <a:pt x="188089" y="122105"/>
                  </a:lnTo>
                  <a:lnTo>
                    <a:pt x="183502" y="170212"/>
                  </a:lnTo>
                  <a:lnTo>
                    <a:pt x="171472" y="229294"/>
                  </a:lnTo>
                  <a:lnTo>
                    <a:pt x="158952" y="264882"/>
                  </a:lnTo>
                  <a:lnTo>
                    <a:pt x="143175" y="286876"/>
                  </a:lnTo>
                  <a:lnTo>
                    <a:pt x="121345" y="302110"/>
                  </a:lnTo>
                  <a:lnTo>
                    <a:pt x="108973" y="307810"/>
                  </a:lnTo>
                  <a:lnTo>
                    <a:pt x="82748" y="311024"/>
                  </a:lnTo>
                  <a:lnTo>
                    <a:pt x="57834" y="307383"/>
                  </a:lnTo>
                  <a:lnTo>
                    <a:pt x="38962" y="297966"/>
                  </a:lnTo>
                  <a:lnTo>
                    <a:pt x="25896" y="282862"/>
                  </a:lnTo>
                  <a:lnTo>
                    <a:pt x="20774" y="273921"/>
                  </a:lnTo>
                  <a:lnTo>
                    <a:pt x="18202" y="254628"/>
                  </a:lnTo>
                  <a:lnTo>
                    <a:pt x="19154" y="244570"/>
                  </a:lnTo>
                  <a:lnTo>
                    <a:pt x="29570" y="227155"/>
                  </a:lnTo>
                  <a:lnTo>
                    <a:pt x="37261" y="219236"/>
                  </a:lnTo>
                  <a:lnTo>
                    <a:pt x="48237" y="215126"/>
                  </a:lnTo>
                  <a:lnTo>
                    <a:pt x="107882" y="213816"/>
                  </a:lnTo>
                  <a:lnTo>
                    <a:pt x="164810" y="219493"/>
                  </a:lnTo>
                  <a:lnTo>
                    <a:pt x="218256" y="223474"/>
                  </a:lnTo>
                  <a:lnTo>
                    <a:pt x="273742" y="2244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032621" y="2326798"/>
              <a:ext cx="21059" cy="115814"/>
            </a:xfrm>
            <a:custGeom>
              <a:avLst/>
              <a:gdLst/>
              <a:ahLst/>
              <a:cxnLst/>
              <a:rect l="0" t="0" r="0" b="0"/>
              <a:pathLst>
                <a:path w="21059" h="115814">
                  <a:moveTo>
                    <a:pt x="21058" y="0"/>
                  </a:moveTo>
                  <a:lnTo>
                    <a:pt x="9879" y="11178"/>
                  </a:lnTo>
                  <a:lnTo>
                    <a:pt x="4391" y="29144"/>
                  </a:lnTo>
                  <a:lnTo>
                    <a:pt x="579" y="8880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979979" y="2400497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5" y="0"/>
                  </a:lnTo>
                  <a:lnTo>
                    <a:pt x="17367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285306" y="2232041"/>
              <a:ext cx="42114" cy="315856"/>
            </a:xfrm>
            <a:custGeom>
              <a:avLst/>
              <a:gdLst/>
              <a:ahLst/>
              <a:cxnLst/>
              <a:rect l="0" t="0" r="0" b="0"/>
              <a:pathLst>
                <a:path w="42114" h="315856">
                  <a:moveTo>
                    <a:pt x="0" y="0"/>
                  </a:moveTo>
                  <a:lnTo>
                    <a:pt x="0" y="58617"/>
                  </a:lnTo>
                  <a:lnTo>
                    <a:pt x="8405" y="121196"/>
                  </a:lnTo>
                  <a:lnTo>
                    <a:pt x="17958" y="171351"/>
                  </a:lnTo>
                  <a:lnTo>
                    <a:pt x="31666" y="233932"/>
                  </a:lnTo>
                  <a:lnTo>
                    <a:pt x="39018" y="278713"/>
                  </a:lnTo>
                  <a:lnTo>
                    <a:pt x="42113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1695088" y="2657036"/>
            <a:ext cx="2684768" cy="375172"/>
            <a:chOff x="1695088" y="2657036"/>
            <a:chExt cx="2684768" cy="375172"/>
          </a:xfrm>
        </p:grpSpPr>
        <p:sp>
          <p:nvSpPr>
            <p:cNvPr id="98" name="Freeform 97"/>
            <p:cNvSpPr/>
            <p:nvPr/>
          </p:nvSpPr>
          <p:spPr>
            <a:xfrm>
              <a:off x="1695088" y="2857635"/>
              <a:ext cx="168457" cy="60728"/>
            </a:xfrm>
            <a:custGeom>
              <a:avLst/>
              <a:gdLst/>
              <a:ahLst/>
              <a:cxnLst/>
              <a:rect l="0" t="0" r="0" b="0"/>
              <a:pathLst>
                <a:path w="168457" h="60728">
                  <a:moveTo>
                    <a:pt x="0" y="27173"/>
                  </a:moveTo>
                  <a:lnTo>
                    <a:pt x="5589" y="43941"/>
                  </a:lnTo>
                  <a:lnTo>
                    <a:pt x="17691" y="55292"/>
                  </a:lnTo>
                  <a:lnTo>
                    <a:pt x="25832" y="59957"/>
                  </a:lnTo>
                  <a:lnTo>
                    <a:pt x="33599" y="60727"/>
                  </a:lnTo>
                  <a:lnTo>
                    <a:pt x="48468" y="55344"/>
                  </a:lnTo>
                  <a:lnTo>
                    <a:pt x="100566" y="5516"/>
                  </a:lnTo>
                  <a:lnTo>
                    <a:pt x="123465" y="0"/>
                  </a:lnTo>
                  <a:lnTo>
                    <a:pt x="143000" y="3788"/>
                  </a:lnTo>
                  <a:lnTo>
                    <a:pt x="151486" y="8073"/>
                  </a:lnTo>
                  <a:lnTo>
                    <a:pt x="157142" y="13270"/>
                  </a:lnTo>
                  <a:lnTo>
                    <a:pt x="168456" y="377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968829" y="2657036"/>
              <a:ext cx="200042" cy="375172"/>
            </a:xfrm>
            <a:custGeom>
              <a:avLst/>
              <a:gdLst/>
              <a:ahLst/>
              <a:cxnLst/>
              <a:rect l="0" t="0" r="0" b="0"/>
              <a:pathLst>
                <a:path w="200042" h="375172">
                  <a:moveTo>
                    <a:pt x="0" y="375171"/>
                  </a:moveTo>
                  <a:lnTo>
                    <a:pt x="0" y="326240"/>
                  </a:lnTo>
                  <a:lnTo>
                    <a:pt x="5589" y="272699"/>
                  </a:lnTo>
                  <a:lnTo>
                    <a:pt x="9553" y="218752"/>
                  </a:lnTo>
                  <a:lnTo>
                    <a:pt x="13455" y="156104"/>
                  </a:lnTo>
                  <a:lnTo>
                    <a:pt x="19555" y="98322"/>
                  </a:lnTo>
                  <a:lnTo>
                    <a:pt x="32312" y="39236"/>
                  </a:lnTo>
                  <a:lnTo>
                    <a:pt x="40097" y="18806"/>
                  </a:lnTo>
                  <a:lnTo>
                    <a:pt x="51356" y="1927"/>
                  </a:lnTo>
                  <a:lnTo>
                    <a:pt x="57634" y="0"/>
                  </a:lnTo>
                  <a:lnTo>
                    <a:pt x="64159" y="2224"/>
                  </a:lnTo>
                  <a:lnTo>
                    <a:pt x="70848" y="7217"/>
                  </a:lnTo>
                  <a:lnTo>
                    <a:pt x="112361" y="69353"/>
                  </a:lnTo>
                  <a:lnTo>
                    <a:pt x="125920" y="127502"/>
                  </a:lnTo>
                  <a:lnTo>
                    <a:pt x="145582" y="185262"/>
                  </a:lnTo>
                  <a:lnTo>
                    <a:pt x="161078" y="241732"/>
                  </a:lnTo>
                  <a:lnTo>
                    <a:pt x="178937" y="300537"/>
                  </a:lnTo>
                  <a:lnTo>
                    <a:pt x="196917" y="355202"/>
                  </a:lnTo>
                  <a:lnTo>
                    <a:pt x="200041" y="364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010943" y="2916393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57196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209994" y="2790051"/>
              <a:ext cx="141621" cy="170678"/>
            </a:xfrm>
            <a:custGeom>
              <a:avLst/>
              <a:gdLst/>
              <a:ahLst/>
              <a:cxnLst/>
              <a:rect l="0" t="0" r="0" b="0"/>
              <a:pathLst>
                <a:path w="141621" h="170678">
                  <a:moveTo>
                    <a:pt x="106275" y="0"/>
                  </a:moveTo>
                  <a:lnTo>
                    <a:pt x="82228" y="9576"/>
                  </a:lnTo>
                  <a:lnTo>
                    <a:pt x="24273" y="52998"/>
                  </a:lnTo>
                  <a:lnTo>
                    <a:pt x="10168" y="68008"/>
                  </a:lnTo>
                  <a:lnTo>
                    <a:pt x="0" y="86378"/>
                  </a:lnTo>
                  <a:lnTo>
                    <a:pt x="1500" y="92680"/>
                  </a:lnTo>
                  <a:lnTo>
                    <a:pt x="7179" y="96882"/>
                  </a:lnTo>
                  <a:lnTo>
                    <a:pt x="37529" y="102796"/>
                  </a:lnTo>
                  <a:lnTo>
                    <a:pt x="89706" y="104794"/>
                  </a:lnTo>
                  <a:lnTo>
                    <a:pt x="125542" y="116318"/>
                  </a:lnTo>
                  <a:lnTo>
                    <a:pt x="133158" y="124339"/>
                  </a:lnTo>
                  <a:lnTo>
                    <a:pt x="141620" y="145729"/>
                  </a:lnTo>
                  <a:lnTo>
                    <a:pt x="139197" y="154475"/>
                  </a:lnTo>
                  <a:lnTo>
                    <a:pt x="132902" y="161475"/>
                  </a:lnTo>
                  <a:lnTo>
                    <a:pt x="124026" y="167312"/>
                  </a:lnTo>
                  <a:lnTo>
                    <a:pt x="104806" y="170677"/>
                  </a:lnTo>
                  <a:lnTo>
                    <a:pt x="43104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425366" y="2779523"/>
              <a:ext cx="124186" cy="161131"/>
            </a:xfrm>
            <a:custGeom>
              <a:avLst/>
              <a:gdLst/>
              <a:ahLst/>
              <a:cxnLst/>
              <a:rect l="0" t="0" r="0" b="0"/>
              <a:pathLst>
                <a:path w="124186" h="161131">
                  <a:moveTo>
                    <a:pt x="90944" y="0"/>
                  </a:moveTo>
                  <a:lnTo>
                    <a:pt x="46982" y="20243"/>
                  </a:lnTo>
                  <a:lnTo>
                    <a:pt x="151" y="59898"/>
                  </a:lnTo>
                  <a:lnTo>
                    <a:pt x="0" y="64498"/>
                  </a:lnTo>
                  <a:lnTo>
                    <a:pt x="4579" y="67566"/>
                  </a:lnTo>
                  <a:lnTo>
                    <a:pt x="57171" y="74061"/>
                  </a:lnTo>
                  <a:lnTo>
                    <a:pt x="89127" y="83035"/>
                  </a:lnTo>
                  <a:lnTo>
                    <a:pt x="106124" y="93836"/>
                  </a:lnTo>
                  <a:lnTo>
                    <a:pt x="118358" y="109555"/>
                  </a:lnTo>
                  <a:lnTo>
                    <a:pt x="123258" y="118660"/>
                  </a:lnTo>
                  <a:lnTo>
                    <a:pt x="124185" y="127070"/>
                  </a:lnTo>
                  <a:lnTo>
                    <a:pt x="118976" y="142653"/>
                  </a:lnTo>
                  <a:lnTo>
                    <a:pt x="105743" y="154258"/>
                  </a:lnTo>
                  <a:lnTo>
                    <a:pt x="97300" y="158991"/>
                  </a:lnTo>
                  <a:lnTo>
                    <a:pt x="78561" y="161130"/>
                  </a:lnTo>
                  <a:lnTo>
                    <a:pt x="48831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617782" y="2816048"/>
              <a:ext cx="157407" cy="124512"/>
            </a:xfrm>
            <a:custGeom>
              <a:avLst/>
              <a:gdLst/>
              <a:ahLst/>
              <a:cxnLst/>
              <a:rect l="0" t="0" r="0" b="0"/>
              <a:pathLst>
                <a:path w="157407" h="124512">
                  <a:moveTo>
                    <a:pt x="77513" y="5589"/>
                  </a:moveTo>
                  <a:lnTo>
                    <a:pt x="60745" y="0"/>
                  </a:lnTo>
                  <a:lnTo>
                    <a:pt x="43154" y="375"/>
                  </a:lnTo>
                  <a:lnTo>
                    <a:pt x="33550" y="2113"/>
                  </a:lnTo>
                  <a:lnTo>
                    <a:pt x="25978" y="6781"/>
                  </a:lnTo>
                  <a:lnTo>
                    <a:pt x="14444" y="21327"/>
                  </a:lnTo>
                  <a:lnTo>
                    <a:pt x="1374" y="49246"/>
                  </a:lnTo>
                  <a:lnTo>
                    <a:pt x="0" y="69446"/>
                  </a:lnTo>
                  <a:lnTo>
                    <a:pt x="4458" y="88952"/>
                  </a:lnTo>
                  <a:lnTo>
                    <a:pt x="14239" y="105420"/>
                  </a:lnTo>
                  <a:lnTo>
                    <a:pt x="29504" y="117419"/>
                  </a:lnTo>
                  <a:lnTo>
                    <a:pt x="38488" y="122256"/>
                  </a:lnTo>
                  <a:lnTo>
                    <a:pt x="57829" y="124511"/>
                  </a:lnTo>
                  <a:lnTo>
                    <a:pt x="98841" y="116428"/>
                  </a:lnTo>
                  <a:lnTo>
                    <a:pt x="124647" y="101341"/>
                  </a:lnTo>
                  <a:lnTo>
                    <a:pt x="147111" y="76464"/>
                  </a:lnTo>
                  <a:lnTo>
                    <a:pt x="155239" y="53856"/>
                  </a:lnTo>
                  <a:lnTo>
                    <a:pt x="157406" y="41277"/>
                  </a:lnTo>
                  <a:lnTo>
                    <a:pt x="155341" y="31721"/>
                  </a:lnTo>
                  <a:lnTo>
                    <a:pt x="150456" y="24180"/>
                  </a:lnTo>
                  <a:lnTo>
                    <a:pt x="143689" y="17983"/>
                  </a:lnTo>
                  <a:lnTo>
                    <a:pt x="123692" y="11097"/>
                  </a:lnTo>
                  <a:lnTo>
                    <a:pt x="88041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825029" y="2792247"/>
              <a:ext cx="122951" cy="126435"/>
            </a:xfrm>
            <a:custGeom>
              <a:avLst/>
              <a:gdLst/>
              <a:ahLst/>
              <a:cxnLst/>
              <a:rect l="0" t="0" r="0" b="0"/>
              <a:pathLst>
                <a:path w="122951" h="126435">
                  <a:moveTo>
                    <a:pt x="112421" y="8333"/>
                  </a:moveTo>
                  <a:lnTo>
                    <a:pt x="74943" y="0"/>
                  </a:lnTo>
                  <a:lnTo>
                    <a:pt x="51311" y="1120"/>
                  </a:lnTo>
                  <a:lnTo>
                    <a:pt x="29109" y="9416"/>
                  </a:lnTo>
                  <a:lnTo>
                    <a:pt x="13782" y="24022"/>
                  </a:lnTo>
                  <a:lnTo>
                    <a:pt x="8058" y="32830"/>
                  </a:lnTo>
                  <a:lnTo>
                    <a:pt x="0" y="67584"/>
                  </a:lnTo>
                  <a:lnTo>
                    <a:pt x="4355" y="90819"/>
                  </a:lnTo>
                  <a:lnTo>
                    <a:pt x="8792" y="101928"/>
                  </a:lnTo>
                  <a:lnTo>
                    <a:pt x="23080" y="117391"/>
                  </a:lnTo>
                  <a:lnTo>
                    <a:pt x="31803" y="123152"/>
                  </a:lnTo>
                  <a:lnTo>
                    <a:pt x="50855" y="126434"/>
                  </a:lnTo>
                  <a:lnTo>
                    <a:pt x="106323" y="116014"/>
                  </a:lnTo>
                  <a:lnTo>
                    <a:pt x="122950" y="1136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042735" y="2821637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0" y="0"/>
                  </a:moveTo>
                  <a:lnTo>
                    <a:pt x="21057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021678" y="272688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147488" y="2793846"/>
              <a:ext cx="158461" cy="101491"/>
            </a:xfrm>
            <a:custGeom>
              <a:avLst/>
              <a:gdLst/>
              <a:ahLst/>
              <a:cxnLst/>
              <a:rect l="0" t="0" r="0" b="0"/>
              <a:pathLst>
                <a:path w="158461" h="101491">
                  <a:moveTo>
                    <a:pt x="116346" y="38319"/>
                  </a:moveTo>
                  <a:lnTo>
                    <a:pt x="87038" y="9011"/>
                  </a:lnTo>
                  <a:lnTo>
                    <a:pt x="67445" y="1897"/>
                  </a:lnTo>
                  <a:lnTo>
                    <a:pt x="55669" y="0"/>
                  </a:lnTo>
                  <a:lnTo>
                    <a:pt x="36346" y="4131"/>
                  </a:lnTo>
                  <a:lnTo>
                    <a:pt x="19959" y="14936"/>
                  </a:lnTo>
                  <a:lnTo>
                    <a:pt x="4877" y="31436"/>
                  </a:lnTo>
                  <a:lnTo>
                    <a:pt x="1089" y="40750"/>
                  </a:lnTo>
                  <a:lnTo>
                    <a:pt x="0" y="60457"/>
                  </a:lnTo>
                  <a:lnTo>
                    <a:pt x="6535" y="77794"/>
                  </a:lnTo>
                  <a:lnTo>
                    <a:pt x="11553" y="85693"/>
                  </a:lnTo>
                  <a:lnTo>
                    <a:pt x="19578" y="90959"/>
                  </a:lnTo>
                  <a:lnTo>
                    <a:pt x="40972" y="96810"/>
                  </a:lnTo>
                  <a:lnTo>
                    <a:pt x="50889" y="96030"/>
                  </a:lnTo>
                  <a:lnTo>
                    <a:pt x="68146" y="88925"/>
                  </a:lnTo>
                  <a:lnTo>
                    <a:pt x="80496" y="74849"/>
                  </a:lnTo>
                  <a:lnTo>
                    <a:pt x="97956" y="37216"/>
                  </a:lnTo>
                  <a:lnTo>
                    <a:pt x="100576" y="35244"/>
                  </a:lnTo>
                  <a:lnTo>
                    <a:pt x="102323" y="38609"/>
                  </a:lnTo>
                  <a:lnTo>
                    <a:pt x="103488" y="45532"/>
                  </a:lnTo>
                  <a:lnTo>
                    <a:pt x="111021" y="59462"/>
                  </a:lnTo>
                  <a:lnTo>
                    <a:pt x="140428" y="92143"/>
                  </a:lnTo>
                  <a:lnTo>
                    <a:pt x="158460" y="1014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403631" y="2674238"/>
              <a:ext cx="18131" cy="221099"/>
            </a:xfrm>
            <a:custGeom>
              <a:avLst/>
              <a:gdLst/>
              <a:ahLst/>
              <a:cxnLst/>
              <a:rect l="0" t="0" r="0" b="0"/>
              <a:pathLst>
                <a:path w="18131" h="221099">
                  <a:moveTo>
                    <a:pt x="18130" y="0"/>
                  </a:moveTo>
                  <a:lnTo>
                    <a:pt x="6952" y="16768"/>
                  </a:lnTo>
                  <a:lnTo>
                    <a:pt x="0" y="55141"/>
                  </a:lnTo>
                  <a:lnTo>
                    <a:pt x="4887" y="113274"/>
                  </a:lnTo>
                  <a:lnTo>
                    <a:pt x="7066" y="176750"/>
                  </a:lnTo>
                  <a:lnTo>
                    <a:pt x="7602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358590" y="2768994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74778" y="5590"/>
                  </a:lnTo>
                  <a:lnTo>
                    <a:pt x="24319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358590" y="28005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584151" y="2821637"/>
              <a:ext cx="6067" cy="73700"/>
            </a:xfrm>
            <a:custGeom>
              <a:avLst/>
              <a:gdLst/>
              <a:ahLst/>
              <a:cxnLst/>
              <a:rect l="0" t="0" r="0" b="0"/>
              <a:pathLst>
                <a:path w="6067" h="73700">
                  <a:moveTo>
                    <a:pt x="6066" y="0"/>
                  </a:moveTo>
                  <a:lnTo>
                    <a:pt x="0" y="32452"/>
                  </a:lnTo>
                  <a:lnTo>
                    <a:pt x="6066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579689" y="27374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674445" y="2790051"/>
              <a:ext cx="105286" cy="122531"/>
            </a:xfrm>
            <a:custGeom>
              <a:avLst/>
              <a:gdLst/>
              <a:ahLst/>
              <a:cxnLst/>
              <a:rect l="0" t="0" r="0" b="0"/>
              <a:pathLst>
                <a:path w="105286" h="122531">
                  <a:moveTo>
                    <a:pt x="0" y="31586"/>
                  </a:moveTo>
                  <a:lnTo>
                    <a:pt x="42662" y="92459"/>
                  </a:lnTo>
                  <a:lnTo>
                    <a:pt x="70298" y="122379"/>
                  </a:lnTo>
                  <a:lnTo>
                    <a:pt x="76112" y="122530"/>
                  </a:lnTo>
                  <a:lnTo>
                    <a:pt x="81157" y="117952"/>
                  </a:lnTo>
                  <a:lnTo>
                    <a:pt x="85690" y="110220"/>
                  </a:lnTo>
                  <a:lnTo>
                    <a:pt x="96682" y="5410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835705" y="2794463"/>
              <a:ext cx="144068" cy="129476"/>
            </a:xfrm>
            <a:custGeom>
              <a:avLst/>
              <a:gdLst/>
              <a:ahLst/>
              <a:cxnLst/>
              <a:rect l="0" t="0" r="0" b="0"/>
              <a:pathLst>
                <a:path w="144068" h="129476">
                  <a:moveTo>
                    <a:pt x="17725" y="79816"/>
                  </a:moveTo>
                  <a:lnTo>
                    <a:pt x="55203" y="88150"/>
                  </a:lnTo>
                  <a:lnTo>
                    <a:pt x="67276" y="88881"/>
                  </a:lnTo>
                  <a:lnTo>
                    <a:pt x="86931" y="83455"/>
                  </a:lnTo>
                  <a:lnTo>
                    <a:pt x="124202" y="66497"/>
                  </a:lnTo>
                  <a:lnTo>
                    <a:pt x="130823" y="59239"/>
                  </a:lnTo>
                  <a:lnTo>
                    <a:pt x="138181" y="38695"/>
                  </a:lnTo>
                  <a:lnTo>
                    <a:pt x="136633" y="29006"/>
                  </a:lnTo>
                  <a:lnTo>
                    <a:pt x="125555" y="12000"/>
                  </a:lnTo>
                  <a:lnTo>
                    <a:pt x="105814" y="2883"/>
                  </a:lnTo>
                  <a:lnTo>
                    <a:pt x="82612" y="0"/>
                  </a:lnTo>
                  <a:lnTo>
                    <a:pt x="60601" y="2618"/>
                  </a:lnTo>
                  <a:lnTo>
                    <a:pt x="28479" y="16259"/>
                  </a:lnTo>
                  <a:lnTo>
                    <a:pt x="13536" y="31681"/>
                  </a:lnTo>
                  <a:lnTo>
                    <a:pt x="4165" y="51404"/>
                  </a:lnTo>
                  <a:lnTo>
                    <a:pt x="0" y="75767"/>
                  </a:lnTo>
                  <a:lnTo>
                    <a:pt x="2399" y="86476"/>
                  </a:lnTo>
                  <a:lnTo>
                    <a:pt x="14423" y="104613"/>
                  </a:lnTo>
                  <a:lnTo>
                    <a:pt x="40923" y="122388"/>
                  </a:lnTo>
                  <a:lnTo>
                    <a:pt x="82180" y="129475"/>
                  </a:lnTo>
                  <a:lnTo>
                    <a:pt x="144067" y="1219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316684" y="2811108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28812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4535559" y="2642653"/>
            <a:ext cx="3771426" cy="452726"/>
            <a:chOff x="4535559" y="2642653"/>
            <a:chExt cx="3771426" cy="452726"/>
          </a:xfrm>
        </p:grpSpPr>
        <p:sp>
          <p:nvSpPr>
            <p:cNvPr id="117" name="Freeform 116"/>
            <p:cNvSpPr/>
            <p:nvPr/>
          </p:nvSpPr>
          <p:spPr>
            <a:xfrm>
              <a:off x="4535559" y="2687747"/>
              <a:ext cx="265436" cy="298982"/>
            </a:xfrm>
            <a:custGeom>
              <a:avLst/>
              <a:gdLst/>
              <a:ahLst/>
              <a:cxnLst/>
              <a:rect l="0" t="0" r="0" b="0"/>
              <a:pathLst>
                <a:path w="265436" h="298982">
                  <a:moveTo>
                    <a:pt x="265435" y="60190"/>
                  </a:moveTo>
                  <a:lnTo>
                    <a:pt x="259846" y="43423"/>
                  </a:lnTo>
                  <a:lnTo>
                    <a:pt x="247744" y="28951"/>
                  </a:lnTo>
                  <a:lnTo>
                    <a:pt x="229497" y="15891"/>
                  </a:lnTo>
                  <a:lnTo>
                    <a:pt x="192916" y="3131"/>
                  </a:lnTo>
                  <a:lnTo>
                    <a:pt x="152441" y="0"/>
                  </a:lnTo>
                  <a:lnTo>
                    <a:pt x="111983" y="7131"/>
                  </a:lnTo>
                  <a:lnTo>
                    <a:pt x="78418" y="23542"/>
                  </a:lnTo>
                  <a:lnTo>
                    <a:pt x="30827" y="65042"/>
                  </a:lnTo>
                  <a:lnTo>
                    <a:pt x="10568" y="94383"/>
                  </a:lnTo>
                  <a:lnTo>
                    <a:pt x="862" y="119061"/>
                  </a:lnTo>
                  <a:lnTo>
                    <a:pt x="0" y="159262"/>
                  </a:lnTo>
                  <a:lnTo>
                    <a:pt x="11359" y="213598"/>
                  </a:lnTo>
                  <a:lnTo>
                    <a:pt x="29627" y="248364"/>
                  </a:lnTo>
                  <a:lnTo>
                    <a:pt x="56746" y="278552"/>
                  </a:lnTo>
                  <a:lnTo>
                    <a:pt x="76758" y="290991"/>
                  </a:lnTo>
                  <a:lnTo>
                    <a:pt x="113345" y="298981"/>
                  </a:lnTo>
                  <a:lnTo>
                    <a:pt x="153821" y="295760"/>
                  </a:lnTo>
                  <a:lnTo>
                    <a:pt x="189861" y="281807"/>
                  </a:lnTo>
                  <a:lnTo>
                    <a:pt x="217177" y="257266"/>
                  </a:lnTo>
                  <a:lnTo>
                    <a:pt x="234499" y="227768"/>
                  </a:lnTo>
                  <a:lnTo>
                    <a:pt x="235452" y="218702"/>
                  </a:lnTo>
                  <a:lnTo>
                    <a:pt x="230273" y="202390"/>
                  </a:lnTo>
                  <a:lnTo>
                    <a:pt x="214203" y="180052"/>
                  </a:lnTo>
                  <a:lnTo>
                    <a:pt x="195092" y="171954"/>
                  </a:lnTo>
                  <a:lnTo>
                    <a:pt x="183445" y="169795"/>
                  </a:lnTo>
                  <a:lnTo>
                    <a:pt x="180360" y="168355"/>
                  </a:lnTo>
                  <a:lnTo>
                    <a:pt x="182982" y="167395"/>
                  </a:lnTo>
                  <a:lnTo>
                    <a:pt x="237024" y="165644"/>
                  </a:lnTo>
                  <a:lnTo>
                    <a:pt x="254907" y="1654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874694" y="2832165"/>
              <a:ext cx="94757" cy="151275"/>
            </a:xfrm>
            <a:custGeom>
              <a:avLst/>
              <a:gdLst/>
              <a:ahLst/>
              <a:cxnLst/>
              <a:rect l="0" t="0" r="0" b="0"/>
              <a:pathLst>
                <a:path w="94757" h="151275">
                  <a:moveTo>
                    <a:pt x="0" y="73700"/>
                  </a:moveTo>
                  <a:lnTo>
                    <a:pt x="20244" y="117663"/>
                  </a:lnTo>
                  <a:lnTo>
                    <a:pt x="42646" y="151274"/>
                  </a:lnTo>
                  <a:lnTo>
                    <a:pt x="43639" y="149983"/>
                  </a:lnTo>
                  <a:lnTo>
                    <a:pt x="27549" y="93676"/>
                  </a:lnTo>
                  <a:lnTo>
                    <a:pt x="22981" y="57262"/>
                  </a:lnTo>
                  <a:lnTo>
                    <a:pt x="28151" y="36758"/>
                  </a:lnTo>
                  <a:lnTo>
                    <a:pt x="32806" y="28015"/>
                  </a:lnTo>
                  <a:lnTo>
                    <a:pt x="47335" y="15181"/>
                  </a:lnTo>
                  <a:lnTo>
                    <a:pt x="64322" y="6747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021767" y="2820906"/>
              <a:ext cx="144982" cy="148713"/>
            </a:xfrm>
            <a:custGeom>
              <a:avLst/>
              <a:gdLst/>
              <a:ahLst/>
              <a:cxnLst/>
              <a:rect l="0" t="0" r="0" b="0"/>
              <a:pathLst>
                <a:path w="144982" h="148713">
                  <a:moveTo>
                    <a:pt x="74025" y="21788"/>
                  </a:moveTo>
                  <a:lnTo>
                    <a:pt x="57258" y="16199"/>
                  </a:lnTo>
                  <a:lnTo>
                    <a:pt x="39667" y="16574"/>
                  </a:lnTo>
                  <a:lnTo>
                    <a:pt x="21320" y="21810"/>
                  </a:lnTo>
                  <a:lnTo>
                    <a:pt x="5368" y="31936"/>
                  </a:lnTo>
                  <a:lnTo>
                    <a:pt x="1347" y="40252"/>
                  </a:lnTo>
                  <a:lnTo>
                    <a:pt x="0" y="61969"/>
                  </a:lnTo>
                  <a:lnTo>
                    <a:pt x="5819" y="94915"/>
                  </a:lnTo>
                  <a:lnTo>
                    <a:pt x="20541" y="121314"/>
                  </a:lnTo>
                  <a:lnTo>
                    <a:pt x="45310" y="143954"/>
                  </a:lnTo>
                  <a:lnTo>
                    <a:pt x="54882" y="147686"/>
                  </a:lnTo>
                  <a:lnTo>
                    <a:pt x="74876" y="148712"/>
                  </a:lnTo>
                  <a:lnTo>
                    <a:pt x="92341" y="142149"/>
                  </a:lnTo>
                  <a:lnTo>
                    <a:pt x="122617" y="118873"/>
                  </a:lnTo>
                  <a:lnTo>
                    <a:pt x="138466" y="93058"/>
                  </a:lnTo>
                  <a:lnTo>
                    <a:pt x="144981" y="57593"/>
                  </a:lnTo>
                  <a:lnTo>
                    <a:pt x="140267" y="37311"/>
                  </a:lnTo>
                  <a:lnTo>
                    <a:pt x="118176" y="5227"/>
                  </a:lnTo>
                  <a:lnTo>
                    <a:pt x="111647" y="1389"/>
                  </a:lnTo>
                  <a:lnTo>
                    <a:pt x="104956" y="0"/>
                  </a:lnTo>
                  <a:lnTo>
                    <a:pt x="84554" y="7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190549" y="2821637"/>
              <a:ext cx="105286" cy="126813"/>
            </a:xfrm>
            <a:custGeom>
              <a:avLst/>
              <a:gdLst/>
              <a:ahLst/>
              <a:cxnLst/>
              <a:rect l="0" t="0" r="0" b="0"/>
              <a:pathLst>
                <a:path w="105286" h="126813">
                  <a:moveTo>
                    <a:pt x="0" y="10528"/>
                  </a:moveTo>
                  <a:lnTo>
                    <a:pt x="0" y="69145"/>
                  </a:lnTo>
                  <a:lnTo>
                    <a:pt x="5589" y="103935"/>
                  </a:lnTo>
                  <a:lnTo>
                    <a:pt x="10745" y="112574"/>
                  </a:lnTo>
                  <a:lnTo>
                    <a:pt x="25832" y="125292"/>
                  </a:lnTo>
                  <a:lnTo>
                    <a:pt x="33599" y="126812"/>
                  </a:lnTo>
                  <a:lnTo>
                    <a:pt x="41117" y="125486"/>
                  </a:lnTo>
                  <a:lnTo>
                    <a:pt x="48468" y="122262"/>
                  </a:lnTo>
                  <a:lnTo>
                    <a:pt x="62876" y="106201"/>
                  </a:lnTo>
                  <a:lnTo>
                    <a:pt x="95888" y="5159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350510" y="2831271"/>
              <a:ext cx="105580" cy="233941"/>
            </a:xfrm>
            <a:custGeom>
              <a:avLst/>
              <a:gdLst/>
              <a:ahLst/>
              <a:cxnLst/>
              <a:rect l="0" t="0" r="0" b="0"/>
              <a:pathLst>
                <a:path w="105580" h="233941">
                  <a:moveTo>
                    <a:pt x="8495" y="53537"/>
                  </a:moveTo>
                  <a:lnTo>
                    <a:pt x="15731" y="81093"/>
                  </a:lnTo>
                  <a:lnTo>
                    <a:pt x="21492" y="134196"/>
                  </a:lnTo>
                  <a:lnTo>
                    <a:pt x="27960" y="190353"/>
                  </a:lnTo>
                  <a:lnTo>
                    <a:pt x="35303" y="233940"/>
                  </a:lnTo>
                  <a:lnTo>
                    <a:pt x="34556" y="233467"/>
                  </a:lnTo>
                  <a:lnTo>
                    <a:pt x="32888" y="229642"/>
                  </a:lnTo>
                  <a:lnTo>
                    <a:pt x="26871" y="171975"/>
                  </a:lnTo>
                  <a:lnTo>
                    <a:pt x="14984" y="122166"/>
                  </a:lnTo>
                  <a:lnTo>
                    <a:pt x="2541" y="60031"/>
                  </a:lnTo>
                  <a:lnTo>
                    <a:pt x="0" y="30297"/>
                  </a:lnTo>
                  <a:lnTo>
                    <a:pt x="2831" y="19326"/>
                  </a:lnTo>
                  <a:lnTo>
                    <a:pt x="8229" y="10843"/>
                  </a:lnTo>
                  <a:lnTo>
                    <a:pt x="15336" y="4017"/>
                  </a:lnTo>
                  <a:lnTo>
                    <a:pt x="24754" y="636"/>
                  </a:lnTo>
                  <a:lnTo>
                    <a:pt x="47697" y="0"/>
                  </a:lnTo>
                  <a:lnTo>
                    <a:pt x="81332" y="11808"/>
                  </a:lnTo>
                  <a:lnTo>
                    <a:pt x="96629" y="26802"/>
                  </a:lnTo>
                  <a:lnTo>
                    <a:pt x="102346" y="35713"/>
                  </a:lnTo>
                  <a:lnTo>
                    <a:pt x="105579" y="54974"/>
                  </a:lnTo>
                  <a:lnTo>
                    <a:pt x="104803" y="65023"/>
                  </a:lnTo>
                  <a:lnTo>
                    <a:pt x="100776" y="72893"/>
                  </a:lnTo>
                  <a:lnTo>
                    <a:pt x="86943" y="84757"/>
                  </a:lnTo>
                  <a:lnTo>
                    <a:pt x="65978" y="87689"/>
                  </a:lnTo>
                  <a:lnTo>
                    <a:pt x="29552" y="85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537989" y="2853222"/>
              <a:ext cx="10530" cy="52644"/>
            </a:xfrm>
            <a:custGeom>
              <a:avLst/>
              <a:gdLst/>
              <a:ahLst/>
              <a:cxnLst/>
              <a:rect l="0" t="0" r="0" b="0"/>
              <a:pathLst>
                <a:path w="10530" h="52644">
                  <a:moveTo>
                    <a:pt x="0" y="0"/>
                  </a:moveTo>
                  <a:lnTo>
                    <a:pt x="10529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527461" y="276899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643274" y="2821721"/>
              <a:ext cx="126343" cy="94673"/>
            </a:xfrm>
            <a:custGeom>
              <a:avLst/>
              <a:gdLst/>
              <a:ahLst/>
              <a:cxnLst/>
              <a:rect l="0" t="0" r="0" b="0"/>
              <a:pathLst>
                <a:path w="126343" h="94673">
                  <a:moveTo>
                    <a:pt x="0" y="52558"/>
                  </a:moveTo>
                  <a:lnTo>
                    <a:pt x="0" y="76822"/>
                  </a:lnTo>
                  <a:lnTo>
                    <a:pt x="2340" y="24022"/>
                  </a:lnTo>
                  <a:lnTo>
                    <a:pt x="11179" y="6341"/>
                  </a:lnTo>
                  <a:lnTo>
                    <a:pt x="17981" y="1859"/>
                  </a:lnTo>
                  <a:lnTo>
                    <a:pt x="34898" y="0"/>
                  </a:lnTo>
                  <a:lnTo>
                    <a:pt x="64153" y="11119"/>
                  </a:lnTo>
                  <a:lnTo>
                    <a:pt x="95047" y="29232"/>
                  </a:lnTo>
                  <a:lnTo>
                    <a:pt x="109704" y="45700"/>
                  </a:lnTo>
                  <a:lnTo>
                    <a:pt x="118947" y="63548"/>
                  </a:lnTo>
                  <a:lnTo>
                    <a:pt x="126342" y="946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748559" y="2816800"/>
              <a:ext cx="183627" cy="278579"/>
            </a:xfrm>
            <a:custGeom>
              <a:avLst/>
              <a:gdLst/>
              <a:ahLst/>
              <a:cxnLst/>
              <a:rect l="0" t="0" r="0" b="0"/>
              <a:pathLst>
                <a:path w="183627" h="278579">
                  <a:moveTo>
                    <a:pt x="157928" y="57479"/>
                  </a:moveTo>
                  <a:lnTo>
                    <a:pt x="143274" y="13517"/>
                  </a:lnTo>
                  <a:lnTo>
                    <a:pt x="136460" y="7114"/>
                  </a:lnTo>
                  <a:lnTo>
                    <a:pt x="116411" y="0"/>
                  </a:lnTo>
                  <a:lnTo>
                    <a:pt x="95022" y="3077"/>
                  </a:lnTo>
                  <a:lnTo>
                    <a:pt x="66369" y="17963"/>
                  </a:lnTo>
                  <a:lnTo>
                    <a:pt x="51724" y="31728"/>
                  </a:lnTo>
                  <a:lnTo>
                    <a:pt x="41316" y="49544"/>
                  </a:lnTo>
                  <a:lnTo>
                    <a:pt x="39030" y="69160"/>
                  </a:lnTo>
                  <a:lnTo>
                    <a:pt x="40058" y="79305"/>
                  </a:lnTo>
                  <a:lnTo>
                    <a:pt x="44253" y="87237"/>
                  </a:lnTo>
                  <a:lnTo>
                    <a:pt x="58273" y="99171"/>
                  </a:lnTo>
                  <a:lnTo>
                    <a:pt x="66925" y="101652"/>
                  </a:lnTo>
                  <a:lnTo>
                    <a:pt x="85896" y="101288"/>
                  </a:lnTo>
                  <a:lnTo>
                    <a:pt x="102907" y="94107"/>
                  </a:lnTo>
                  <a:lnTo>
                    <a:pt x="132892" y="70434"/>
                  </a:lnTo>
                  <a:lnTo>
                    <a:pt x="138897" y="69625"/>
                  </a:lnTo>
                  <a:lnTo>
                    <a:pt x="144071" y="72596"/>
                  </a:lnTo>
                  <a:lnTo>
                    <a:pt x="152939" y="85255"/>
                  </a:lnTo>
                  <a:lnTo>
                    <a:pt x="171771" y="137653"/>
                  </a:lnTo>
                  <a:lnTo>
                    <a:pt x="183626" y="191426"/>
                  </a:lnTo>
                  <a:lnTo>
                    <a:pt x="181827" y="219177"/>
                  </a:lnTo>
                  <a:lnTo>
                    <a:pt x="168649" y="255518"/>
                  </a:lnTo>
                  <a:lnTo>
                    <a:pt x="159226" y="263205"/>
                  </a:lnTo>
                  <a:lnTo>
                    <a:pt x="133159" y="271745"/>
                  </a:lnTo>
                  <a:lnTo>
                    <a:pt x="74830" y="277228"/>
                  </a:lnTo>
                  <a:lnTo>
                    <a:pt x="16861" y="278311"/>
                  </a:lnTo>
                  <a:lnTo>
                    <a:pt x="0" y="2785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114080" y="2708773"/>
              <a:ext cx="118791" cy="249511"/>
            </a:xfrm>
            <a:custGeom>
              <a:avLst/>
              <a:gdLst/>
              <a:ahLst/>
              <a:cxnLst/>
              <a:rect l="0" t="0" r="0" b="0"/>
              <a:pathLst>
                <a:path w="118791" h="249511">
                  <a:moveTo>
                    <a:pt x="118790" y="165506"/>
                  </a:moveTo>
                  <a:lnTo>
                    <a:pt x="80417" y="136198"/>
                  </a:lnTo>
                  <a:lnTo>
                    <a:pt x="70981" y="133099"/>
                  </a:lnTo>
                  <a:lnTo>
                    <a:pt x="48019" y="132776"/>
                  </a:lnTo>
                  <a:lnTo>
                    <a:pt x="37684" y="136667"/>
                  </a:lnTo>
                  <a:lnTo>
                    <a:pt x="19962" y="150349"/>
                  </a:lnTo>
                  <a:lnTo>
                    <a:pt x="2420" y="177783"/>
                  </a:lnTo>
                  <a:lnTo>
                    <a:pt x="0" y="200988"/>
                  </a:lnTo>
                  <a:lnTo>
                    <a:pt x="3993" y="224560"/>
                  </a:lnTo>
                  <a:lnTo>
                    <a:pt x="13567" y="242835"/>
                  </a:lnTo>
                  <a:lnTo>
                    <a:pt x="21735" y="247475"/>
                  </a:lnTo>
                  <a:lnTo>
                    <a:pt x="43289" y="249510"/>
                  </a:lnTo>
                  <a:lnTo>
                    <a:pt x="52079" y="246075"/>
                  </a:lnTo>
                  <a:lnTo>
                    <a:pt x="64964" y="232900"/>
                  </a:lnTo>
                  <a:lnTo>
                    <a:pt x="90302" y="175481"/>
                  </a:lnTo>
                  <a:lnTo>
                    <a:pt x="90199" y="125406"/>
                  </a:lnTo>
                  <a:lnTo>
                    <a:pt x="95899" y="70455"/>
                  </a:lnTo>
                  <a:lnTo>
                    <a:pt x="97371" y="8950"/>
                  </a:lnTo>
                  <a:lnTo>
                    <a:pt x="96322" y="1474"/>
                  </a:lnTo>
                  <a:lnTo>
                    <a:pt x="94453" y="0"/>
                  </a:lnTo>
                  <a:lnTo>
                    <a:pt x="92037" y="2526"/>
                  </a:lnTo>
                  <a:lnTo>
                    <a:pt x="87841" y="52725"/>
                  </a:lnTo>
                  <a:lnTo>
                    <a:pt x="87330" y="106444"/>
                  </a:lnTo>
                  <a:lnTo>
                    <a:pt x="98674" y="164661"/>
                  </a:lnTo>
                  <a:lnTo>
                    <a:pt x="108262" y="2076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256822" y="2803599"/>
              <a:ext cx="228992" cy="142128"/>
            </a:xfrm>
            <a:custGeom>
              <a:avLst/>
              <a:gdLst/>
              <a:ahLst/>
              <a:cxnLst/>
              <a:rect l="0" t="0" r="0" b="0"/>
              <a:pathLst>
                <a:path w="228992" h="142128">
                  <a:moveTo>
                    <a:pt x="49748" y="49623"/>
                  </a:moveTo>
                  <a:lnTo>
                    <a:pt x="38569" y="38445"/>
                  </a:lnTo>
                  <a:lnTo>
                    <a:pt x="32937" y="37492"/>
                  </a:lnTo>
                  <a:lnTo>
                    <a:pt x="26842" y="39196"/>
                  </a:lnTo>
                  <a:lnTo>
                    <a:pt x="20439" y="42672"/>
                  </a:lnTo>
                  <a:lnTo>
                    <a:pt x="10205" y="55892"/>
                  </a:lnTo>
                  <a:lnTo>
                    <a:pt x="2927" y="74636"/>
                  </a:lnTo>
                  <a:lnTo>
                    <a:pt x="0" y="110327"/>
                  </a:lnTo>
                  <a:lnTo>
                    <a:pt x="3461" y="132755"/>
                  </a:lnTo>
                  <a:lnTo>
                    <a:pt x="9531" y="138970"/>
                  </a:lnTo>
                  <a:lnTo>
                    <a:pt x="18257" y="141943"/>
                  </a:lnTo>
                  <a:lnTo>
                    <a:pt x="39261" y="142127"/>
                  </a:lnTo>
                  <a:lnTo>
                    <a:pt x="60295" y="138309"/>
                  </a:lnTo>
                  <a:lnTo>
                    <a:pt x="78222" y="126474"/>
                  </a:lnTo>
                  <a:lnTo>
                    <a:pt x="92819" y="109516"/>
                  </a:lnTo>
                  <a:lnTo>
                    <a:pt x="103205" y="90280"/>
                  </a:lnTo>
                  <a:lnTo>
                    <a:pt x="104103" y="81407"/>
                  </a:lnTo>
                  <a:lnTo>
                    <a:pt x="98862" y="65309"/>
                  </a:lnTo>
                  <a:lnTo>
                    <a:pt x="82758" y="43093"/>
                  </a:lnTo>
                  <a:lnTo>
                    <a:pt x="79943" y="41760"/>
                  </a:lnTo>
                  <a:lnTo>
                    <a:pt x="79236" y="44381"/>
                  </a:lnTo>
                  <a:lnTo>
                    <a:pt x="79935" y="49638"/>
                  </a:lnTo>
                  <a:lnTo>
                    <a:pt x="85081" y="53143"/>
                  </a:lnTo>
                  <a:lnTo>
                    <a:pt x="114679" y="58075"/>
                  </a:lnTo>
                  <a:lnTo>
                    <a:pt x="166602" y="59741"/>
                  </a:lnTo>
                  <a:lnTo>
                    <a:pt x="191760" y="57630"/>
                  </a:lnTo>
                  <a:lnTo>
                    <a:pt x="210741" y="48892"/>
                  </a:lnTo>
                  <a:lnTo>
                    <a:pt x="223856" y="34091"/>
                  </a:lnTo>
                  <a:lnTo>
                    <a:pt x="228991" y="25230"/>
                  </a:lnTo>
                  <a:lnTo>
                    <a:pt x="228904" y="18153"/>
                  </a:lnTo>
                  <a:lnTo>
                    <a:pt x="225338" y="12266"/>
                  </a:lnTo>
                  <a:lnTo>
                    <a:pt x="219450" y="7171"/>
                  </a:lnTo>
                  <a:lnTo>
                    <a:pt x="200430" y="1510"/>
                  </a:lnTo>
                  <a:lnTo>
                    <a:pt x="188807" y="0"/>
                  </a:lnTo>
                  <a:lnTo>
                    <a:pt x="166534" y="4562"/>
                  </a:lnTo>
                  <a:lnTo>
                    <a:pt x="137384" y="20284"/>
                  </a:lnTo>
                  <a:lnTo>
                    <a:pt x="129228" y="26554"/>
                  </a:lnTo>
                  <a:lnTo>
                    <a:pt x="124962" y="35414"/>
                  </a:lnTo>
                  <a:lnTo>
                    <a:pt x="123340" y="57736"/>
                  </a:lnTo>
                  <a:lnTo>
                    <a:pt x="129005" y="91022"/>
                  </a:lnTo>
                  <a:lnTo>
                    <a:pt x="143681" y="117522"/>
                  </a:lnTo>
                  <a:lnTo>
                    <a:pt x="152144" y="121795"/>
                  </a:lnTo>
                  <a:lnTo>
                    <a:pt x="207675" y="1233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538197" y="2811108"/>
              <a:ext cx="152825" cy="140288"/>
            </a:xfrm>
            <a:custGeom>
              <a:avLst/>
              <a:gdLst/>
              <a:ahLst/>
              <a:cxnLst/>
              <a:rect l="0" t="0" r="0" b="0"/>
              <a:pathLst>
                <a:path w="152825" h="140288">
                  <a:moveTo>
                    <a:pt x="63171" y="0"/>
                  </a:moveTo>
                  <a:lnTo>
                    <a:pt x="40813" y="0"/>
                  </a:lnTo>
                  <a:lnTo>
                    <a:pt x="10143" y="11179"/>
                  </a:lnTo>
                  <a:lnTo>
                    <a:pt x="4423" y="17981"/>
                  </a:lnTo>
                  <a:lnTo>
                    <a:pt x="1779" y="26025"/>
                  </a:lnTo>
                  <a:lnTo>
                    <a:pt x="1186" y="34898"/>
                  </a:lnTo>
                  <a:lnTo>
                    <a:pt x="4299" y="41983"/>
                  </a:lnTo>
                  <a:lnTo>
                    <a:pt x="17119" y="52974"/>
                  </a:lnTo>
                  <a:lnTo>
                    <a:pt x="72372" y="64948"/>
                  </a:lnTo>
                  <a:lnTo>
                    <a:pt x="126167" y="80953"/>
                  </a:lnTo>
                  <a:lnTo>
                    <a:pt x="147321" y="87842"/>
                  </a:lnTo>
                  <a:lnTo>
                    <a:pt x="152026" y="92487"/>
                  </a:lnTo>
                  <a:lnTo>
                    <a:pt x="152824" y="97922"/>
                  </a:lnTo>
                  <a:lnTo>
                    <a:pt x="147470" y="110202"/>
                  </a:lnTo>
                  <a:lnTo>
                    <a:pt x="137291" y="123458"/>
                  </a:lnTo>
                  <a:lnTo>
                    <a:pt x="118730" y="134029"/>
                  </a:lnTo>
                  <a:lnTo>
                    <a:pt x="96053" y="140287"/>
                  </a:lnTo>
                  <a:lnTo>
                    <a:pt x="74275" y="139169"/>
                  </a:lnTo>
                  <a:lnTo>
                    <a:pt x="24252" y="12050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885637" y="2819402"/>
              <a:ext cx="168457" cy="131220"/>
            </a:xfrm>
            <a:custGeom>
              <a:avLst/>
              <a:gdLst/>
              <a:ahLst/>
              <a:cxnLst/>
              <a:rect l="0" t="0" r="0" b="0"/>
              <a:pathLst>
                <a:path w="168457" h="131220">
                  <a:moveTo>
                    <a:pt x="0" y="12763"/>
                  </a:moveTo>
                  <a:lnTo>
                    <a:pt x="17958" y="67808"/>
                  </a:lnTo>
                  <a:lnTo>
                    <a:pt x="36300" y="131219"/>
                  </a:lnTo>
                  <a:lnTo>
                    <a:pt x="20511" y="73316"/>
                  </a:lnTo>
                  <a:lnTo>
                    <a:pt x="16135" y="47865"/>
                  </a:lnTo>
                  <a:lnTo>
                    <a:pt x="18089" y="24854"/>
                  </a:lnTo>
                  <a:lnTo>
                    <a:pt x="22588" y="16145"/>
                  </a:lnTo>
                  <a:lnTo>
                    <a:pt x="36945" y="3348"/>
                  </a:lnTo>
                  <a:lnTo>
                    <a:pt x="58145" y="0"/>
                  </a:lnTo>
                  <a:lnTo>
                    <a:pt x="80824" y="3581"/>
                  </a:lnTo>
                  <a:lnTo>
                    <a:pt x="136480" y="38064"/>
                  </a:lnTo>
                  <a:lnTo>
                    <a:pt x="152685" y="51694"/>
                  </a:lnTo>
                  <a:lnTo>
                    <a:pt x="161446" y="71790"/>
                  </a:lnTo>
                  <a:lnTo>
                    <a:pt x="168456" y="1285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095021" y="2832165"/>
              <a:ext cx="140595" cy="126401"/>
            </a:xfrm>
            <a:custGeom>
              <a:avLst/>
              <a:gdLst/>
              <a:ahLst/>
              <a:cxnLst/>
              <a:rect l="0" t="0" r="0" b="0"/>
              <a:pathLst>
                <a:path w="140595" h="126401">
                  <a:moveTo>
                    <a:pt x="95943" y="31586"/>
                  </a:moveTo>
                  <a:lnTo>
                    <a:pt x="77962" y="15945"/>
                  </a:lnTo>
                  <a:lnTo>
                    <a:pt x="61046" y="7867"/>
                  </a:lnTo>
                  <a:lnTo>
                    <a:pt x="52791" y="7584"/>
                  </a:lnTo>
                  <a:lnTo>
                    <a:pt x="37380" y="13510"/>
                  </a:lnTo>
                  <a:lnTo>
                    <a:pt x="25851" y="27062"/>
                  </a:lnTo>
                  <a:lnTo>
                    <a:pt x="275" y="74491"/>
                  </a:lnTo>
                  <a:lnTo>
                    <a:pt x="0" y="95108"/>
                  </a:lnTo>
                  <a:lnTo>
                    <a:pt x="10018" y="112851"/>
                  </a:lnTo>
                  <a:lnTo>
                    <a:pt x="17602" y="120857"/>
                  </a:lnTo>
                  <a:lnTo>
                    <a:pt x="27338" y="125025"/>
                  </a:lnTo>
                  <a:lnTo>
                    <a:pt x="90057" y="126400"/>
                  </a:lnTo>
                  <a:lnTo>
                    <a:pt x="111264" y="120129"/>
                  </a:lnTo>
                  <a:lnTo>
                    <a:pt x="120195" y="115181"/>
                  </a:lnTo>
                  <a:lnTo>
                    <a:pt x="133237" y="97205"/>
                  </a:lnTo>
                  <a:lnTo>
                    <a:pt x="140594" y="74788"/>
                  </a:lnTo>
                  <a:lnTo>
                    <a:pt x="139964" y="53126"/>
                  </a:lnTo>
                  <a:lnTo>
                    <a:pt x="132664" y="34921"/>
                  </a:lnTo>
                  <a:lnTo>
                    <a:pt x="127443" y="26790"/>
                  </a:lnTo>
                  <a:lnTo>
                    <a:pt x="112282" y="14637"/>
                  </a:lnTo>
                  <a:lnTo>
                    <a:pt x="854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307211" y="2642653"/>
              <a:ext cx="41681" cy="305327"/>
            </a:xfrm>
            <a:custGeom>
              <a:avLst/>
              <a:gdLst/>
              <a:ahLst/>
              <a:cxnLst/>
              <a:rect l="0" t="0" r="0" b="0"/>
              <a:pathLst>
                <a:path w="41681" h="305327">
                  <a:moveTo>
                    <a:pt x="10095" y="0"/>
                  </a:moveTo>
                  <a:lnTo>
                    <a:pt x="1761" y="37477"/>
                  </a:lnTo>
                  <a:lnTo>
                    <a:pt x="0" y="94490"/>
                  </a:lnTo>
                  <a:lnTo>
                    <a:pt x="6887" y="147606"/>
                  </a:lnTo>
                  <a:lnTo>
                    <a:pt x="11484" y="191654"/>
                  </a:lnTo>
                  <a:lnTo>
                    <a:pt x="26573" y="238635"/>
                  </a:lnTo>
                  <a:lnTo>
                    <a:pt x="32914" y="276987"/>
                  </a:lnTo>
                  <a:lnTo>
                    <a:pt x="4168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254134" y="2794514"/>
              <a:ext cx="178986" cy="16595"/>
            </a:xfrm>
            <a:custGeom>
              <a:avLst/>
              <a:gdLst/>
              <a:ahLst/>
              <a:cxnLst/>
              <a:rect l="0" t="0" r="0" b="0"/>
              <a:pathLst>
                <a:path w="178986" h="16595">
                  <a:moveTo>
                    <a:pt x="178985" y="6066"/>
                  </a:moveTo>
                  <a:lnTo>
                    <a:pt x="145363" y="0"/>
                  </a:lnTo>
                  <a:lnTo>
                    <a:pt x="93662" y="4521"/>
                  </a:lnTo>
                  <a:lnTo>
                    <a:pt x="33998" y="13098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622632" y="2829459"/>
              <a:ext cx="284270" cy="118521"/>
            </a:xfrm>
            <a:custGeom>
              <a:avLst/>
              <a:gdLst/>
              <a:ahLst/>
              <a:cxnLst/>
              <a:rect l="0" t="0" r="0" b="0"/>
              <a:pathLst>
                <a:path w="284270" h="118521">
                  <a:moveTo>
                    <a:pt x="0" y="13235"/>
                  </a:moveTo>
                  <a:lnTo>
                    <a:pt x="3119" y="55927"/>
                  </a:lnTo>
                  <a:lnTo>
                    <a:pt x="15618" y="108284"/>
                  </a:lnTo>
                  <a:lnTo>
                    <a:pt x="15092" y="108187"/>
                  </a:lnTo>
                  <a:lnTo>
                    <a:pt x="13570" y="104612"/>
                  </a:lnTo>
                  <a:lnTo>
                    <a:pt x="7809" y="44260"/>
                  </a:lnTo>
                  <a:lnTo>
                    <a:pt x="5207" y="30409"/>
                  </a:lnTo>
                  <a:lnTo>
                    <a:pt x="6980" y="20005"/>
                  </a:lnTo>
                  <a:lnTo>
                    <a:pt x="11672" y="11899"/>
                  </a:lnTo>
                  <a:lnTo>
                    <a:pt x="18310" y="5325"/>
                  </a:lnTo>
                  <a:lnTo>
                    <a:pt x="26245" y="2113"/>
                  </a:lnTo>
                  <a:lnTo>
                    <a:pt x="44420" y="1662"/>
                  </a:lnTo>
                  <a:lnTo>
                    <a:pt x="61076" y="8481"/>
                  </a:lnTo>
                  <a:lnTo>
                    <a:pt x="104056" y="39732"/>
                  </a:lnTo>
                  <a:lnTo>
                    <a:pt x="115657" y="57767"/>
                  </a:lnTo>
                  <a:lnTo>
                    <a:pt x="120389" y="59300"/>
                  </a:lnTo>
                  <a:lnTo>
                    <a:pt x="124712" y="55643"/>
                  </a:lnTo>
                  <a:lnTo>
                    <a:pt x="146014" y="14227"/>
                  </a:lnTo>
                  <a:lnTo>
                    <a:pt x="161992" y="2757"/>
                  </a:lnTo>
                  <a:lnTo>
                    <a:pt x="180790" y="0"/>
                  </a:lnTo>
                  <a:lnTo>
                    <a:pt x="221455" y="7761"/>
                  </a:lnTo>
                  <a:lnTo>
                    <a:pt x="247200" y="22791"/>
                  </a:lnTo>
                  <a:lnTo>
                    <a:pt x="259215" y="38539"/>
                  </a:lnTo>
                  <a:lnTo>
                    <a:pt x="279063" y="86324"/>
                  </a:lnTo>
                  <a:lnTo>
                    <a:pt x="284269" y="1185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935562" y="2828831"/>
              <a:ext cx="202967" cy="132097"/>
            </a:xfrm>
            <a:custGeom>
              <a:avLst/>
              <a:gdLst/>
              <a:ahLst/>
              <a:cxnLst/>
              <a:rect l="0" t="0" r="0" b="0"/>
              <a:pathLst>
                <a:path w="202967" h="132097">
                  <a:moveTo>
                    <a:pt x="129267" y="55977"/>
                  </a:moveTo>
                  <a:lnTo>
                    <a:pt x="99959" y="17603"/>
                  </a:lnTo>
                  <a:lnTo>
                    <a:pt x="74180" y="1973"/>
                  </a:lnTo>
                  <a:lnTo>
                    <a:pt x="54481" y="0"/>
                  </a:lnTo>
                  <a:lnTo>
                    <a:pt x="35197" y="4192"/>
                  </a:lnTo>
                  <a:lnTo>
                    <a:pt x="18828" y="13854"/>
                  </a:lnTo>
                  <a:lnTo>
                    <a:pt x="6873" y="32186"/>
                  </a:lnTo>
                  <a:lnTo>
                    <a:pt x="0" y="54762"/>
                  </a:lnTo>
                  <a:lnTo>
                    <a:pt x="2708" y="87203"/>
                  </a:lnTo>
                  <a:lnTo>
                    <a:pt x="7898" y="108459"/>
                  </a:lnTo>
                  <a:lnTo>
                    <a:pt x="13259" y="116702"/>
                  </a:lnTo>
                  <a:lnTo>
                    <a:pt x="28575" y="128979"/>
                  </a:lnTo>
                  <a:lnTo>
                    <a:pt x="47080" y="132096"/>
                  </a:lnTo>
                  <a:lnTo>
                    <a:pt x="56928" y="131290"/>
                  </a:lnTo>
                  <a:lnTo>
                    <a:pt x="74110" y="124155"/>
                  </a:lnTo>
                  <a:lnTo>
                    <a:pt x="104203" y="100510"/>
                  </a:lnTo>
                  <a:lnTo>
                    <a:pt x="120021" y="74631"/>
                  </a:lnTo>
                  <a:lnTo>
                    <a:pt x="122038" y="54909"/>
                  </a:lnTo>
                  <a:lnTo>
                    <a:pt x="120938" y="44737"/>
                  </a:lnTo>
                  <a:lnTo>
                    <a:pt x="121374" y="41464"/>
                  </a:lnTo>
                  <a:lnTo>
                    <a:pt x="122836" y="42792"/>
                  </a:lnTo>
                  <a:lnTo>
                    <a:pt x="139165" y="78287"/>
                  </a:lnTo>
                  <a:lnTo>
                    <a:pt x="163785" y="99762"/>
                  </a:lnTo>
                  <a:lnTo>
                    <a:pt x="202966" y="1191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212228" y="2695295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7235" y="174558"/>
                  </a:lnTo>
                  <a:lnTo>
                    <a:pt x="9877" y="231446"/>
                  </a:lnTo>
                  <a:lnTo>
                    <a:pt x="10529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117471" y="2821637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10528"/>
                  </a:moveTo>
                  <a:lnTo>
                    <a:pt x="161957" y="3293"/>
                  </a:lnTo>
                  <a:lnTo>
                    <a:pt x="105734" y="650"/>
                  </a:lnTo>
                  <a:lnTo>
                    <a:pt x="49221" y="1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8380684" y="2674238"/>
            <a:ext cx="579068" cy="315856"/>
            <a:chOff x="8380684" y="2674238"/>
            <a:chExt cx="579068" cy="315856"/>
          </a:xfrm>
        </p:grpSpPr>
        <p:sp>
          <p:nvSpPr>
            <p:cNvPr id="138" name="Freeform 137"/>
            <p:cNvSpPr/>
            <p:nvPr/>
          </p:nvSpPr>
          <p:spPr>
            <a:xfrm>
              <a:off x="8454383" y="2674238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3821" y="27556"/>
                  </a:lnTo>
                  <a:lnTo>
                    <a:pt x="11179" y="83779"/>
                  </a:lnTo>
                  <a:lnTo>
                    <a:pt x="5068" y="145880"/>
                  </a:lnTo>
                  <a:lnTo>
                    <a:pt x="1503" y="197122"/>
                  </a:lnTo>
                  <a:lnTo>
                    <a:pt x="297" y="25843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380684" y="2811108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20367" y="5590"/>
                  </a:lnTo>
                  <a:lnTo>
                    <a:pt x="63771" y="21331"/>
                  </a:lnTo>
                  <a:lnTo>
                    <a:pt x="31762" y="28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570197" y="2800139"/>
              <a:ext cx="157212" cy="158369"/>
            </a:xfrm>
            <a:custGeom>
              <a:avLst/>
              <a:gdLst/>
              <a:ahLst/>
              <a:cxnLst/>
              <a:rect l="0" t="0" r="0" b="0"/>
              <a:pathLst>
                <a:path w="157212" h="158369">
                  <a:moveTo>
                    <a:pt x="0" y="95197"/>
                  </a:moveTo>
                  <a:lnTo>
                    <a:pt x="11178" y="84019"/>
                  </a:lnTo>
                  <a:lnTo>
                    <a:pt x="29144" y="78531"/>
                  </a:lnTo>
                  <a:lnTo>
                    <a:pt x="86246" y="67483"/>
                  </a:lnTo>
                  <a:lnTo>
                    <a:pt x="129020" y="62419"/>
                  </a:lnTo>
                  <a:lnTo>
                    <a:pt x="149369" y="52943"/>
                  </a:lnTo>
                  <a:lnTo>
                    <a:pt x="154561" y="45971"/>
                  </a:lnTo>
                  <a:lnTo>
                    <a:pt x="156853" y="37813"/>
                  </a:lnTo>
                  <a:lnTo>
                    <a:pt x="157211" y="28865"/>
                  </a:lnTo>
                  <a:lnTo>
                    <a:pt x="153940" y="20560"/>
                  </a:lnTo>
                  <a:lnTo>
                    <a:pt x="140947" y="5094"/>
                  </a:lnTo>
                  <a:lnTo>
                    <a:pt x="131399" y="1203"/>
                  </a:lnTo>
                  <a:lnTo>
                    <a:pt x="108312" y="0"/>
                  </a:lnTo>
                  <a:lnTo>
                    <a:pt x="74597" y="5899"/>
                  </a:lnTo>
                  <a:lnTo>
                    <a:pt x="42379" y="20645"/>
                  </a:lnTo>
                  <a:lnTo>
                    <a:pt x="27414" y="36327"/>
                  </a:lnTo>
                  <a:lnTo>
                    <a:pt x="21785" y="45422"/>
                  </a:lnTo>
                  <a:lnTo>
                    <a:pt x="18651" y="68006"/>
                  </a:lnTo>
                  <a:lnTo>
                    <a:pt x="26170" y="115043"/>
                  </a:lnTo>
                  <a:lnTo>
                    <a:pt x="38537" y="133654"/>
                  </a:lnTo>
                  <a:lnTo>
                    <a:pt x="46749" y="141892"/>
                  </a:lnTo>
                  <a:lnTo>
                    <a:pt x="68350" y="151046"/>
                  </a:lnTo>
                  <a:lnTo>
                    <a:pt x="103700" y="156199"/>
                  </a:lnTo>
                  <a:lnTo>
                    <a:pt x="136870" y="158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780767" y="2800580"/>
              <a:ext cx="178985" cy="185607"/>
            </a:xfrm>
            <a:custGeom>
              <a:avLst/>
              <a:gdLst/>
              <a:ahLst/>
              <a:cxnLst/>
              <a:rect l="0" t="0" r="0" b="0"/>
              <a:pathLst>
                <a:path w="178985" h="185607">
                  <a:moveTo>
                    <a:pt x="0" y="73699"/>
                  </a:moveTo>
                  <a:lnTo>
                    <a:pt x="25194" y="134810"/>
                  </a:lnTo>
                  <a:lnTo>
                    <a:pt x="44664" y="175458"/>
                  </a:lnTo>
                  <a:lnTo>
                    <a:pt x="52606" y="185606"/>
                  </a:lnTo>
                  <a:lnTo>
                    <a:pt x="23147" y="127076"/>
                  </a:lnTo>
                  <a:lnTo>
                    <a:pt x="16137" y="104441"/>
                  </a:lnTo>
                  <a:lnTo>
                    <a:pt x="13021" y="78784"/>
                  </a:lnTo>
                  <a:lnTo>
                    <a:pt x="17875" y="54902"/>
                  </a:lnTo>
                  <a:lnTo>
                    <a:pt x="22446" y="43621"/>
                  </a:lnTo>
                  <a:lnTo>
                    <a:pt x="30171" y="34929"/>
                  </a:lnTo>
                  <a:lnTo>
                    <a:pt x="63402" y="17108"/>
                  </a:lnTo>
                  <a:lnTo>
                    <a:pt x="119672" y="3726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3086358" y="3074321"/>
            <a:ext cx="5108384" cy="536954"/>
            <a:chOff x="3086358" y="3074321"/>
            <a:chExt cx="5108384" cy="536954"/>
          </a:xfrm>
        </p:grpSpPr>
        <p:sp>
          <p:nvSpPr>
            <p:cNvPr id="143" name="Freeform 142"/>
            <p:cNvSpPr/>
            <p:nvPr/>
          </p:nvSpPr>
          <p:spPr>
            <a:xfrm>
              <a:off x="3086358" y="3074321"/>
              <a:ext cx="166948" cy="536954"/>
            </a:xfrm>
            <a:custGeom>
              <a:avLst/>
              <a:gdLst/>
              <a:ahLst/>
              <a:cxnLst/>
              <a:rect l="0" t="0" r="0" b="0"/>
              <a:pathLst>
                <a:path w="166948" h="536954">
                  <a:moveTo>
                    <a:pt x="166947" y="0"/>
                  </a:moveTo>
                  <a:lnTo>
                    <a:pt x="122985" y="34897"/>
                  </a:lnTo>
                  <a:lnTo>
                    <a:pt x="76154" y="89458"/>
                  </a:lnTo>
                  <a:lnTo>
                    <a:pt x="40665" y="149012"/>
                  </a:lnTo>
                  <a:lnTo>
                    <a:pt x="18130" y="209459"/>
                  </a:lnTo>
                  <a:lnTo>
                    <a:pt x="3584" y="270488"/>
                  </a:lnTo>
                  <a:lnTo>
                    <a:pt x="0" y="319311"/>
                  </a:lnTo>
                  <a:lnTo>
                    <a:pt x="1909" y="378322"/>
                  </a:lnTo>
                  <a:lnTo>
                    <a:pt x="13152" y="417811"/>
                  </a:lnTo>
                  <a:lnTo>
                    <a:pt x="45829" y="473344"/>
                  </a:lnTo>
                  <a:lnTo>
                    <a:pt x="73739" y="502898"/>
                  </a:lnTo>
                  <a:lnTo>
                    <a:pt x="124833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369119" y="3211191"/>
              <a:ext cx="1" cy="284271"/>
            </a:xfrm>
            <a:custGeom>
              <a:avLst/>
              <a:gdLst/>
              <a:ahLst/>
              <a:cxnLst/>
              <a:rect l="0" t="0" r="0" b="0"/>
              <a:pathLst>
                <a:path w="1" h="284271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8553"/>
                  </a:lnTo>
                  <a:lnTo>
                    <a:pt x="0" y="224627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737616" y="3274362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10529" y="0"/>
                  </a:moveTo>
                  <a:lnTo>
                    <a:pt x="2196" y="37478"/>
                  </a:lnTo>
                  <a:lnTo>
                    <a:pt x="434" y="88902"/>
                  </a:lnTo>
                  <a:lnTo>
                    <a:pt x="58" y="145603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674445" y="3369119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20368" y="0"/>
                  </a:lnTo>
                  <a:lnTo>
                    <a:pt x="67364" y="1169"/>
                  </a:lnTo>
                  <a:lnTo>
                    <a:pt x="25005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074528" y="3146881"/>
              <a:ext cx="305328" cy="309538"/>
            </a:xfrm>
            <a:custGeom>
              <a:avLst/>
              <a:gdLst/>
              <a:ahLst/>
              <a:cxnLst/>
              <a:rect l="0" t="0" r="0" b="0"/>
              <a:pathLst>
                <a:path w="305328" h="309538">
                  <a:moveTo>
                    <a:pt x="0" y="64310"/>
                  </a:moveTo>
                  <a:lnTo>
                    <a:pt x="9576" y="40264"/>
                  </a:lnTo>
                  <a:lnTo>
                    <a:pt x="20244" y="25937"/>
                  </a:lnTo>
                  <a:lnTo>
                    <a:pt x="50582" y="4717"/>
                  </a:lnTo>
                  <a:lnTo>
                    <a:pt x="72783" y="0"/>
                  </a:lnTo>
                  <a:lnTo>
                    <a:pt x="121222" y="6503"/>
                  </a:lnTo>
                  <a:lnTo>
                    <a:pt x="150821" y="21316"/>
                  </a:lnTo>
                  <a:lnTo>
                    <a:pt x="174409" y="46112"/>
                  </a:lnTo>
                  <a:lnTo>
                    <a:pt x="190627" y="75686"/>
                  </a:lnTo>
                  <a:lnTo>
                    <a:pt x="197252" y="117854"/>
                  </a:lnTo>
                  <a:lnTo>
                    <a:pt x="191085" y="168863"/>
                  </a:lnTo>
                  <a:lnTo>
                    <a:pt x="175220" y="231052"/>
                  </a:lnTo>
                  <a:lnTo>
                    <a:pt x="152981" y="273372"/>
                  </a:lnTo>
                  <a:lnTo>
                    <a:pt x="139742" y="290197"/>
                  </a:lnTo>
                  <a:lnTo>
                    <a:pt x="113545" y="307235"/>
                  </a:lnTo>
                  <a:lnTo>
                    <a:pt x="93748" y="309537"/>
                  </a:lnTo>
                  <a:lnTo>
                    <a:pt x="52444" y="301483"/>
                  </a:lnTo>
                  <a:lnTo>
                    <a:pt x="34617" y="289044"/>
                  </a:lnTo>
                  <a:lnTo>
                    <a:pt x="26587" y="280813"/>
                  </a:lnTo>
                  <a:lnTo>
                    <a:pt x="23574" y="271816"/>
                  </a:lnTo>
                  <a:lnTo>
                    <a:pt x="26465" y="252462"/>
                  </a:lnTo>
                  <a:lnTo>
                    <a:pt x="32851" y="244727"/>
                  </a:lnTo>
                  <a:lnTo>
                    <a:pt x="52425" y="233013"/>
                  </a:lnTo>
                  <a:lnTo>
                    <a:pt x="104289" y="224366"/>
                  </a:lnTo>
                  <a:lnTo>
                    <a:pt x="163407" y="225778"/>
                  </a:lnTo>
                  <a:lnTo>
                    <a:pt x="215162" y="236975"/>
                  </a:lnTo>
                  <a:lnTo>
                    <a:pt x="278173" y="250796"/>
                  </a:lnTo>
                  <a:lnTo>
                    <a:pt x="305327" y="2538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337741" y="3084849"/>
              <a:ext cx="260323" cy="473784"/>
            </a:xfrm>
            <a:custGeom>
              <a:avLst/>
              <a:gdLst/>
              <a:ahLst/>
              <a:cxnLst/>
              <a:rect l="0" t="0" r="0" b="0"/>
              <a:pathLst>
                <a:path w="260323" h="473784">
                  <a:moveTo>
                    <a:pt x="0" y="0"/>
                  </a:moveTo>
                  <a:lnTo>
                    <a:pt x="53875" y="28681"/>
                  </a:lnTo>
                  <a:lnTo>
                    <a:pt x="117091" y="75448"/>
                  </a:lnTo>
                  <a:lnTo>
                    <a:pt x="177535" y="126572"/>
                  </a:lnTo>
                  <a:lnTo>
                    <a:pt x="228316" y="182135"/>
                  </a:lnTo>
                  <a:lnTo>
                    <a:pt x="248583" y="225152"/>
                  </a:lnTo>
                  <a:lnTo>
                    <a:pt x="260322" y="286500"/>
                  </a:lnTo>
                  <a:lnTo>
                    <a:pt x="254236" y="335273"/>
                  </a:lnTo>
                  <a:lnTo>
                    <a:pt x="232799" y="394928"/>
                  </a:lnTo>
                  <a:lnTo>
                    <a:pt x="178653" y="454353"/>
                  </a:lnTo>
                  <a:lnTo>
                    <a:pt x="168456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916808" y="3221720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54144"/>
                  </a:lnTo>
                  <a:lnTo>
                    <a:pt x="7236" y="112285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864165" y="3310887"/>
              <a:ext cx="157929" cy="47704"/>
            </a:xfrm>
            <a:custGeom>
              <a:avLst/>
              <a:gdLst/>
              <a:ahLst/>
              <a:cxnLst/>
              <a:rect l="0" t="0" r="0" b="0"/>
              <a:pathLst>
                <a:path w="157929" h="47704">
                  <a:moveTo>
                    <a:pt x="157928" y="5589"/>
                  </a:moveTo>
                  <a:lnTo>
                    <a:pt x="141160" y="0"/>
                  </a:lnTo>
                  <a:lnTo>
                    <a:pt x="120450" y="3495"/>
                  </a:lnTo>
                  <a:lnTo>
                    <a:pt x="62612" y="24031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188946" y="3148816"/>
              <a:ext cx="363238" cy="407026"/>
            </a:xfrm>
            <a:custGeom>
              <a:avLst/>
              <a:gdLst/>
              <a:ahLst/>
              <a:cxnLst/>
              <a:rect l="0" t="0" r="0" b="0"/>
              <a:pathLst>
                <a:path w="363238" h="407026">
                  <a:moveTo>
                    <a:pt x="12131" y="93961"/>
                  </a:moveTo>
                  <a:lnTo>
                    <a:pt x="953" y="82783"/>
                  </a:lnTo>
                  <a:lnTo>
                    <a:pt x="0" y="77150"/>
                  </a:lnTo>
                  <a:lnTo>
                    <a:pt x="1704" y="71055"/>
                  </a:lnTo>
                  <a:lnTo>
                    <a:pt x="21250" y="44463"/>
                  </a:lnTo>
                  <a:lnTo>
                    <a:pt x="56047" y="17850"/>
                  </a:lnTo>
                  <a:lnTo>
                    <a:pt x="87535" y="5249"/>
                  </a:lnTo>
                  <a:lnTo>
                    <a:pt x="139503" y="398"/>
                  </a:lnTo>
                  <a:lnTo>
                    <a:pt x="153198" y="0"/>
                  </a:lnTo>
                  <a:lnTo>
                    <a:pt x="163497" y="3244"/>
                  </a:lnTo>
                  <a:lnTo>
                    <a:pt x="171534" y="8917"/>
                  </a:lnTo>
                  <a:lnTo>
                    <a:pt x="183583" y="24578"/>
                  </a:lnTo>
                  <a:lnTo>
                    <a:pt x="192837" y="43237"/>
                  </a:lnTo>
                  <a:lnTo>
                    <a:pt x="193433" y="53126"/>
                  </a:lnTo>
                  <a:lnTo>
                    <a:pt x="177152" y="104658"/>
                  </a:lnTo>
                  <a:lnTo>
                    <a:pt x="160982" y="136124"/>
                  </a:lnTo>
                  <a:lnTo>
                    <a:pt x="135784" y="162086"/>
                  </a:lnTo>
                  <a:lnTo>
                    <a:pt x="106091" y="179007"/>
                  </a:lnTo>
                  <a:lnTo>
                    <a:pt x="101677" y="178734"/>
                  </a:lnTo>
                  <a:lnTo>
                    <a:pt x="101074" y="175043"/>
                  </a:lnTo>
                  <a:lnTo>
                    <a:pt x="103012" y="169072"/>
                  </a:lnTo>
                  <a:lnTo>
                    <a:pt x="120763" y="159319"/>
                  </a:lnTo>
                  <a:lnTo>
                    <a:pt x="160522" y="150371"/>
                  </a:lnTo>
                  <a:lnTo>
                    <a:pt x="198819" y="150839"/>
                  </a:lnTo>
                  <a:lnTo>
                    <a:pt x="248789" y="155889"/>
                  </a:lnTo>
                  <a:lnTo>
                    <a:pt x="289833" y="167942"/>
                  </a:lnTo>
                  <a:lnTo>
                    <a:pt x="326041" y="191920"/>
                  </a:lnTo>
                  <a:lnTo>
                    <a:pt x="347817" y="221252"/>
                  </a:lnTo>
                  <a:lnTo>
                    <a:pt x="361678" y="257759"/>
                  </a:lnTo>
                  <a:lnTo>
                    <a:pt x="363237" y="281404"/>
                  </a:lnTo>
                  <a:lnTo>
                    <a:pt x="354707" y="330768"/>
                  </a:lnTo>
                  <a:lnTo>
                    <a:pt x="339543" y="360528"/>
                  </a:lnTo>
                  <a:lnTo>
                    <a:pt x="320232" y="384164"/>
                  </a:lnTo>
                  <a:lnTo>
                    <a:pt x="294103" y="400396"/>
                  </a:lnTo>
                  <a:lnTo>
                    <a:pt x="252956" y="407025"/>
                  </a:lnTo>
                  <a:lnTo>
                    <a:pt x="214898" y="403400"/>
                  </a:lnTo>
                  <a:lnTo>
                    <a:pt x="170059" y="3887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885430" y="3232248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56354" y="10529"/>
                  </a:lnTo>
                  <a:lnTo>
                    <a:pt x="20986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917015" y="3305948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41537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274985" y="3105906"/>
              <a:ext cx="10529" cy="452727"/>
            </a:xfrm>
            <a:custGeom>
              <a:avLst/>
              <a:gdLst/>
              <a:ahLst/>
              <a:cxnLst/>
              <a:rect l="0" t="0" r="0" b="0"/>
              <a:pathLst>
                <a:path w="10529" h="452727">
                  <a:moveTo>
                    <a:pt x="10528" y="0"/>
                  </a:moveTo>
                  <a:lnTo>
                    <a:pt x="2195" y="52051"/>
                  </a:lnTo>
                  <a:lnTo>
                    <a:pt x="650" y="111349"/>
                  </a:lnTo>
                  <a:lnTo>
                    <a:pt x="1459" y="157113"/>
                  </a:lnTo>
                  <a:lnTo>
                    <a:pt x="5718" y="204749"/>
                  </a:lnTo>
                  <a:lnTo>
                    <a:pt x="8390" y="250097"/>
                  </a:lnTo>
                  <a:lnTo>
                    <a:pt x="9895" y="308850"/>
                  </a:lnTo>
                  <a:lnTo>
                    <a:pt x="7221" y="359013"/>
                  </a:lnTo>
                  <a:lnTo>
                    <a:pt x="2139" y="407802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706653" y="3274362"/>
              <a:ext cx="1" cy="157929"/>
            </a:xfrm>
            <a:custGeom>
              <a:avLst/>
              <a:gdLst/>
              <a:ahLst/>
              <a:cxnLst/>
              <a:rect l="0" t="0" r="0" b="0"/>
              <a:pathLst>
                <a:path w="1" h="157929">
                  <a:moveTo>
                    <a:pt x="0" y="0"/>
                  </a:moveTo>
                  <a:lnTo>
                    <a:pt x="0" y="57265"/>
                  </a:lnTo>
                  <a:lnTo>
                    <a:pt x="0" y="11815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664538" y="3337533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98787" y="7236"/>
                  </a:lnTo>
                  <a:lnTo>
                    <a:pt x="42565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981901" y="3084849"/>
              <a:ext cx="145892" cy="442198"/>
            </a:xfrm>
            <a:custGeom>
              <a:avLst/>
              <a:gdLst/>
              <a:ahLst/>
              <a:cxnLst/>
              <a:rect l="0" t="0" r="0" b="0"/>
              <a:pathLst>
                <a:path w="145892" h="442198">
                  <a:moveTo>
                    <a:pt x="145891" y="0"/>
                  </a:moveTo>
                  <a:lnTo>
                    <a:pt x="103230" y="48901"/>
                  </a:lnTo>
                  <a:lnTo>
                    <a:pt x="75593" y="99607"/>
                  </a:lnTo>
                  <a:lnTo>
                    <a:pt x="47604" y="154683"/>
                  </a:lnTo>
                  <a:lnTo>
                    <a:pt x="22665" y="207503"/>
                  </a:lnTo>
                  <a:lnTo>
                    <a:pt x="6127" y="257668"/>
                  </a:lnTo>
                  <a:lnTo>
                    <a:pt x="0" y="319873"/>
                  </a:lnTo>
                  <a:lnTo>
                    <a:pt x="1279" y="361759"/>
                  </a:lnTo>
                  <a:lnTo>
                    <a:pt x="9869" y="381490"/>
                  </a:lnTo>
                  <a:lnTo>
                    <a:pt x="61664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148414" y="3234579"/>
              <a:ext cx="221535" cy="264161"/>
            </a:xfrm>
            <a:custGeom>
              <a:avLst/>
              <a:gdLst/>
              <a:ahLst/>
              <a:cxnLst/>
              <a:rect l="0" t="0" r="0" b="0"/>
              <a:pathLst>
                <a:path w="221535" h="264161">
                  <a:moveTo>
                    <a:pt x="10964" y="29255"/>
                  </a:moveTo>
                  <a:lnTo>
                    <a:pt x="28944" y="13614"/>
                  </a:lnTo>
                  <a:lnTo>
                    <a:pt x="45861" y="5536"/>
                  </a:lnTo>
                  <a:lnTo>
                    <a:pt x="80705" y="0"/>
                  </a:lnTo>
                  <a:lnTo>
                    <a:pt x="120666" y="3949"/>
                  </a:lnTo>
                  <a:lnTo>
                    <a:pt x="130892" y="8875"/>
                  </a:lnTo>
                  <a:lnTo>
                    <a:pt x="152043" y="32575"/>
                  </a:lnTo>
                  <a:lnTo>
                    <a:pt x="165693" y="51787"/>
                  </a:lnTo>
                  <a:lnTo>
                    <a:pt x="173318" y="75144"/>
                  </a:lnTo>
                  <a:lnTo>
                    <a:pt x="175538" y="101123"/>
                  </a:lnTo>
                  <a:lnTo>
                    <a:pt x="164409" y="164267"/>
                  </a:lnTo>
                  <a:lnTo>
                    <a:pt x="142746" y="206702"/>
                  </a:lnTo>
                  <a:lnTo>
                    <a:pt x="109022" y="246179"/>
                  </a:lnTo>
                  <a:lnTo>
                    <a:pt x="82522" y="262115"/>
                  </a:lnTo>
                  <a:lnTo>
                    <a:pt x="59535" y="264160"/>
                  </a:lnTo>
                  <a:lnTo>
                    <a:pt x="36061" y="259999"/>
                  </a:lnTo>
                  <a:lnTo>
                    <a:pt x="17829" y="250351"/>
                  </a:lnTo>
                  <a:lnTo>
                    <a:pt x="5046" y="235145"/>
                  </a:lnTo>
                  <a:lnTo>
                    <a:pt x="0" y="226176"/>
                  </a:lnTo>
                  <a:lnTo>
                    <a:pt x="145" y="217858"/>
                  </a:lnTo>
                  <a:lnTo>
                    <a:pt x="3751" y="209972"/>
                  </a:lnTo>
                  <a:lnTo>
                    <a:pt x="17117" y="196141"/>
                  </a:lnTo>
                  <a:lnTo>
                    <a:pt x="34756" y="186095"/>
                  </a:lnTo>
                  <a:lnTo>
                    <a:pt x="54293" y="183970"/>
                  </a:lnTo>
                  <a:lnTo>
                    <a:pt x="113116" y="187929"/>
                  </a:lnTo>
                  <a:lnTo>
                    <a:pt x="168479" y="201781"/>
                  </a:lnTo>
                  <a:lnTo>
                    <a:pt x="221534" y="2082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601575" y="3284891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10528" y="0"/>
                  </a:moveTo>
                  <a:lnTo>
                    <a:pt x="2195" y="3747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538404" y="3338992"/>
              <a:ext cx="126343" cy="9071"/>
            </a:xfrm>
            <a:custGeom>
              <a:avLst/>
              <a:gdLst/>
              <a:ahLst/>
              <a:cxnLst/>
              <a:rect l="0" t="0" r="0" b="0"/>
              <a:pathLst>
                <a:path w="126343" h="9071">
                  <a:moveTo>
                    <a:pt x="126342" y="9070"/>
                  </a:moveTo>
                  <a:lnTo>
                    <a:pt x="88864" y="737"/>
                  </a:lnTo>
                  <a:lnTo>
                    <a:pt x="27300" y="0"/>
                  </a:lnTo>
                  <a:lnTo>
                    <a:pt x="0" y="90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801616" y="3205053"/>
              <a:ext cx="224083" cy="299106"/>
            </a:xfrm>
            <a:custGeom>
              <a:avLst/>
              <a:gdLst/>
              <a:ahLst/>
              <a:cxnLst/>
              <a:rect l="0" t="0" r="0" b="0"/>
              <a:pathLst>
                <a:path w="224083" h="299106">
                  <a:moveTo>
                    <a:pt x="0" y="27195"/>
                  </a:moveTo>
                  <a:lnTo>
                    <a:pt x="11179" y="10428"/>
                  </a:lnTo>
                  <a:lnTo>
                    <a:pt x="19151" y="5488"/>
                  </a:lnTo>
                  <a:lnTo>
                    <a:pt x="40487" y="0"/>
                  </a:lnTo>
                  <a:lnTo>
                    <a:pt x="73218" y="2500"/>
                  </a:lnTo>
                  <a:lnTo>
                    <a:pt x="121784" y="14995"/>
                  </a:lnTo>
                  <a:lnTo>
                    <a:pt x="140304" y="26062"/>
                  </a:lnTo>
                  <a:lnTo>
                    <a:pt x="145009" y="35799"/>
                  </a:lnTo>
                  <a:lnTo>
                    <a:pt x="147117" y="62215"/>
                  </a:lnTo>
                  <a:lnTo>
                    <a:pt x="141034" y="87213"/>
                  </a:lnTo>
                  <a:lnTo>
                    <a:pt x="129362" y="108852"/>
                  </a:lnTo>
                  <a:lnTo>
                    <a:pt x="103061" y="133018"/>
                  </a:lnTo>
                  <a:lnTo>
                    <a:pt x="80060" y="145768"/>
                  </a:lnTo>
                  <a:lnTo>
                    <a:pt x="81449" y="146018"/>
                  </a:lnTo>
                  <a:lnTo>
                    <a:pt x="85885" y="145015"/>
                  </a:lnTo>
                  <a:lnTo>
                    <a:pt x="127947" y="154726"/>
                  </a:lnTo>
                  <a:lnTo>
                    <a:pt x="168774" y="173399"/>
                  </a:lnTo>
                  <a:lnTo>
                    <a:pt x="194547" y="192827"/>
                  </a:lnTo>
                  <a:lnTo>
                    <a:pt x="211412" y="218991"/>
                  </a:lnTo>
                  <a:lnTo>
                    <a:pt x="223818" y="248970"/>
                  </a:lnTo>
                  <a:lnTo>
                    <a:pt x="224082" y="259273"/>
                  </a:lnTo>
                  <a:lnTo>
                    <a:pt x="218135" y="280080"/>
                  </a:lnTo>
                  <a:lnTo>
                    <a:pt x="210935" y="287032"/>
                  </a:lnTo>
                  <a:lnTo>
                    <a:pt x="190455" y="294757"/>
                  </a:lnTo>
                  <a:lnTo>
                    <a:pt x="147029" y="299105"/>
                  </a:lnTo>
                  <a:lnTo>
                    <a:pt x="120329" y="293883"/>
                  </a:lnTo>
                  <a:lnTo>
                    <a:pt x="62398" y="264442"/>
                  </a:lnTo>
                  <a:lnTo>
                    <a:pt x="52643" y="2588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001658" y="3084849"/>
              <a:ext cx="193084" cy="526426"/>
            </a:xfrm>
            <a:custGeom>
              <a:avLst/>
              <a:gdLst/>
              <a:ahLst/>
              <a:cxnLst/>
              <a:rect l="0" t="0" r="0" b="0"/>
              <a:pathLst>
                <a:path w="193084" h="526426">
                  <a:moveTo>
                    <a:pt x="0" y="0"/>
                  </a:moveTo>
                  <a:lnTo>
                    <a:pt x="60677" y="55088"/>
                  </a:lnTo>
                  <a:lnTo>
                    <a:pt x="112366" y="110821"/>
                  </a:lnTo>
                  <a:lnTo>
                    <a:pt x="149284" y="151421"/>
                  </a:lnTo>
                  <a:lnTo>
                    <a:pt x="182260" y="214433"/>
                  </a:lnTo>
                  <a:lnTo>
                    <a:pt x="193083" y="267476"/>
                  </a:lnTo>
                  <a:lnTo>
                    <a:pt x="188751" y="326477"/>
                  </a:lnTo>
                  <a:lnTo>
                    <a:pt x="174339" y="379184"/>
                  </a:lnTo>
                  <a:lnTo>
                    <a:pt x="149142" y="440831"/>
                  </a:lnTo>
                  <a:lnTo>
                    <a:pt x="103050" y="501773"/>
                  </a:lnTo>
                  <a:lnTo>
                    <a:pt x="84228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1947772" y="3800787"/>
            <a:ext cx="2010944" cy="442198"/>
            <a:chOff x="1947772" y="3800787"/>
            <a:chExt cx="2010944" cy="442198"/>
          </a:xfrm>
        </p:grpSpPr>
        <p:sp>
          <p:nvSpPr>
            <p:cNvPr id="164" name="Freeform 163"/>
            <p:cNvSpPr/>
            <p:nvPr/>
          </p:nvSpPr>
          <p:spPr>
            <a:xfrm>
              <a:off x="1947772" y="3991874"/>
              <a:ext cx="210571" cy="93510"/>
            </a:xfrm>
            <a:custGeom>
              <a:avLst/>
              <a:gdLst/>
              <a:ahLst/>
              <a:cxnLst/>
              <a:rect l="0" t="0" r="0" b="0"/>
              <a:pathLst>
                <a:path w="210571" h="93510">
                  <a:moveTo>
                    <a:pt x="0" y="19483"/>
                  </a:moveTo>
                  <a:lnTo>
                    <a:pt x="14654" y="63446"/>
                  </a:lnTo>
                  <a:lnTo>
                    <a:pt x="27570" y="80356"/>
                  </a:lnTo>
                  <a:lnTo>
                    <a:pt x="35927" y="88141"/>
                  </a:lnTo>
                  <a:lnTo>
                    <a:pt x="45008" y="92161"/>
                  </a:lnTo>
                  <a:lnTo>
                    <a:pt x="64457" y="93509"/>
                  </a:lnTo>
                  <a:lnTo>
                    <a:pt x="73387" y="89890"/>
                  </a:lnTo>
                  <a:lnTo>
                    <a:pt x="89548" y="76511"/>
                  </a:lnTo>
                  <a:lnTo>
                    <a:pt x="117785" y="20870"/>
                  </a:lnTo>
                  <a:lnTo>
                    <a:pt x="124146" y="9879"/>
                  </a:lnTo>
                  <a:lnTo>
                    <a:pt x="131897" y="3722"/>
                  </a:lnTo>
                  <a:lnTo>
                    <a:pt x="140574" y="786"/>
                  </a:lnTo>
                  <a:lnTo>
                    <a:pt x="149868" y="0"/>
                  </a:lnTo>
                  <a:lnTo>
                    <a:pt x="169553" y="5365"/>
                  </a:lnTo>
                  <a:lnTo>
                    <a:pt x="210570" y="300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411459" y="3895544"/>
              <a:ext cx="20624" cy="252685"/>
            </a:xfrm>
            <a:custGeom>
              <a:avLst/>
              <a:gdLst/>
              <a:ahLst/>
              <a:cxnLst/>
              <a:rect l="0" t="0" r="0" b="0"/>
              <a:pathLst>
                <a:path w="20624" h="252685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6888" y="144119"/>
                  </a:lnTo>
                  <a:lnTo>
                    <a:pt x="12581" y="196967"/>
                  </a:lnTo>
                  <a:lnTo>
                    <a:pt x="20623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2295212" y="3874920"/>
              <a:ext cx="231628" cy="31153"/>
            </a:xfrm>
            <a:custGeom>
              <a:avLst/>
              <a:gdLst/>
              <a:ahLst/>
              <a:cxnLst/>
              <a:rect l="0" t="0" r="0" b="0"/>
              <a:pathLst>
                <a:path w="231628" h="31153">
                  <a:moveTo>
                    <a:pt x="231627" y="10095"/>
                  </a:moveTo>
                  <a:lnTo>
                    <a:pt x="194149" y="1762"/>
                  </a:lnTo>
                  <a:lnTo>
                    <a:pt x="142726" y="0"/>
                  </a:lnTo>
                  <a:lnTo>
                    <a:pt x="88677" y="8058"/>
                  </a:lnTo>
                  <a:lnTo>
                    <a:pt x="32171" y="24327"/>
                  </a:lnTo>
                  <a:lnTo>
                    <a:pt x="0" y="311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2295212" y="4139894"/>
              <a:ext cx="242156" cy="18863"/>
            </a:xfrm>
            <a:custGeom>
              <a:avLst/>
              <a:gdLst/>
              <a:ahLst/>
              <a:cxnLst/>
              <a:rect l="0" t="0" r="0" b="0"/>
              <a:pathLst>
                <a:path w="242156" h="18863">
                  <a:moveTo>
                    <a:pt x="242155" y="8334"/>
                  </a:moveTo>
                  <a:lnTo>
                    <a:pt x="193225" y="0"/>
                  </a:lnTo>
                  <a:lnTo>
                    <a:pt x="151618" y="1575"/>
                  </a:lnTo>
                  <a:lnTo>
                    <a:pt x="100529" y="6999"/>
                  </a:lnTo>
                  <a:lnTo>
                    <a:pt x="46547" y="15306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582874" y="3853615"/>
              <a:ext cx="294462" cy="325699"/>
            </a:xfrm>
            <a:custGeom>
              <a:avLst/>
              <a:gdLst/>
              <a:ahLst/>
              <a:cxnLst/>
              <a:rect l="0" t="0" r="0" b="0"/>
              <a:pathLst>
                <a:path w="294462" h="325699">
                  <a:moveTo>
                    <a:pt x="112421" y="178799"/>
                  </a:moveTo>
                  <a:lnTo>
                    <a:pt x="74943" y="170466"/>
                  </a:lnTo>
                  <a:lnTo>
                    <a:pt x="51310" y="171586"/>
                  </a:lnTo>
                  <a:lnTo>
                    <a:pt x="29109" y="179883"/>
                  </a:lnTo>
                  <a:lnTo>
                    <a:pt x="13782" y="194489"/>
                  </a:lnTo>
                  <a:lnTo>
                    <a:pt x="8057" y="203297"/>
                  </a:lnTo>
                  <a:lnTo>
                    <a:pt x="0" y="243640"/>
                  </a:lnTo>
                  <a:lnTo>
                    <a:pt x="3202" y="287048"/>
                  </a:lnTo>
                  <a:lnTo>
                    <a:pt x="11627" y="309188"/>
                  </a:lnTo>
                  <a:lnTo>
                    <a:pt x="17149" y="318368"/>
                  </a:lnTo>
                  <a:lnTo>
                    <a:pt x="25509" y="323318"/>
                  </a:lnTo>
                  <a:lnTo>
                    <a:pt x="47277" y="325698"/>
                  </a:lnTo>
                  <a:lnTo>
                    <a:pt x="66311" y="319737"/>
                  </a:lnTo>
                  <a:lnTo>
                    <a:pt x="82569" y="308118"/>
                  </a:lnTo>
                  <a:lnTo>
                    <a:pt x="97594" y="291257"/>
                  </a:lnTo>
                  <a:lnTo>
                    <a:pt x="117897" y="243430"/>
                  </a:lnTo>
                  <a:lnTo>
                    <a:pt x="133173" y="188923"/>
                  </a:lnTo>
                  <a:lnTo>
                    <a:pt x="141867" y="127506"/>
                  </a:lnTo>
                  <a:lnTo>
                    <a:pt x="135178" y="68625"/>
                  </a:lnTo>
                  <a:lnTo>
                    <a:pt x="119202" y="5496"/>
                  </a:lnTo>
                  <a:lnTo>
                    <a:pt x="115772" y="93"/>
                  </a:lnTo>
                  <a:lnTo>
                    <a:pt x="112315" y="0"/>
                  </a:lnTo>
                  <a:lnTo>
                    <a:pt x="108841" y="3448"/>
                  </a:lnTo>
                  <a:lnTo>
                    <a:pt x="104981" y="19757"/>
                  </a:lnTo>
                  <a:lnTo>
                    <a:pt x="105927" y="55246"/>
                  </a:lnTo>
                  <a:lnTo>
                    <a:pt x="111138" y="109160"/>
                  </a:lnTo>
                  <a:lnTo>
                    <a:pt x="127809" y="164870"/>
                  </a:lnTo>
                  <a:lnTo>
                    <a:pt x="136028" y="192886"/>
                  </a:lnTo>
                  <a:lnTo>
                    <a:pt x="149819" y="211576"/>
                  </a:lnTo>
                  <a:lnTo>
                    <a:pt x="158410" y="218198"/>
                  </a:lnTo>
                  <a:lnTo>
                    <a:pt x="166477" y="220273"/>
                  </a:lnTo>
                  <a:lnTo>
                    <a:pt x="174195" y="219316"/>
                  </a:lnTo>
                  <a:lnTo>
                    <a:pt x="237369" y="199716"/>
                  </a:lnTo>
                  <a:lnTo>
                    <a:pt x="258031" y="191605"/>
                  </a:lnTo>
                  <a:lnTo>
                    <a:pt x="275012" y="180201"/>
                  </a:lnTo>
                  <a:lnTo>
                    <a:pt x="287239" y="164214"/>
                  </a:lnTo>
                  <a:lnTo>
                    <a:pt x="292137" y="155038"/>
                  </a:lnTo>
                  <a:lnTo>
                    <a:pt x="294461" y="135483"/>
                  </a:lnTo>
                  <a:lnTo>
                    <a:pt x="293442" y="125356"/>
                  </a:lnTo>
                  <a:lnTo>
                    <a:pt x="282952" y="107863"/>
                  </a:lnTo>
                  <a:lnTo>
                    <a:pt x="275241" y="99923"/>
                  </a:lnTo>
                  <a:lnTo>
                    <a:pt x="254196" y="91100"/>
                  </a:lnTo>
                  <a:lnTo>
                    <a:pt x="242033" y="88748"/>
                  </a:lnTo>
                  <a:lnTo>
                    <a:pt x="219159" y="92373"/>
                  </a:lnTo>
                  <a:lnTo>
                    <a:pt x="208146" y="96615"/>
                  </a:lnTo>
                  <a:lnTo>
                    <a:pt x="192790" y="110687"/>
                  </a:lnTo>
                  <a:lnTo>
                    <a:pt x="187057" y="119353"/>
                  </a:lnTo>
                  <a:lnTo>
                    <a:pt x="178989" y="153907"/>
                  </a:lnTo>
                  <a:lnTo>
                    <a:pt x="182188" y="188191"/>
                  </a:lnTo>
                  <a:lnTo>
                    <a:pt x="190612" y="206760"/>
                  </a:lnTo>
                  <a:lnTo>
                    <a:pt x="203324" y="222812"/>
                  </a:lnTo>
                  <a:lnTo>
                    <a:pt x="220673" y="237745"/>
                  </a:lnTo>
                  <a:lnTo>
                    <a:pt x="243201" y="245941"/>
                  </a:lnTo>
                  <a:lnTo>
                    <a:pt x="280877" y="2524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937450" y="3996538"/>
              <a:ext cx="157929" cy="130634"/>
            </a:xfrm>
            <a:custGeom>
              <a:avLst/>
              <a:gdLst/>
              <a:ahLst/>
              <a:cxnLst/>
              <a:rect l="0" t="0" r="0" b="0"/>
              <a:pathLst>
                <a:path w="157929" h="130634">
                  <a:moveTo>
                    <a:pt x="0" y="56933"/>
                  </a:moveTo>
                  <a:lnTo>
                    <a:pt x="14655" y="100896"/>
                  </a:lnTo>
                  <a:lnTo>
                    <a:pt x="14449" y="104959"/>
                  </a:lnTo>
                  <a:lnTo>
                    <a:pt x="11973" y="105328"/>
                  </a:lnTo>
                  <a:lnTo>
                    <a:pt x="7982" y="103235"/>
                  </a:lnTo>
                  <a:lnTo>
                    <a:pt x="3548" y="88430"/>
                  </a:lnTo>
                  <a:lnTo>
                    <a:pt x="2747" y="67422"/>
                  </a:lnTo>
                  <a:lnTo>
                    <a:pt x="10043" y="35865"/>
                  </a:lnTo>
                  <a:lnTo>
                    <a:pt x="20451" y="14814"/>
                  </a:lnTo>
                  <a:lnTo>
                    <a:pt x="28842" y="7797"/>
                  </a:lnTo>
                  <a:lnTo>
                    <a:pt x="50643" y="0"/>
                  </a:lnTo>
                  <a:lnTo>
                    <a:pt x="72811" y="2774"/>
                  </a:lnTo>
                  <a:lnTo>
                    <a:pt x="101903" y="17489"/>
                  </a:lnTo>
                  <a:lnTo>
                    <a:pt x="116650" y="31214"/>
                  </a:lnTo>
                  <a:lnTo>
                    <a:pt x="143347" y="89034"/>
                  </a:lnTo>
                  <a:lnTo>
                    <a:pt x="157928" y="1306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163011" y="3800787"/>
              <a:ext cx="37653" cy="326385"/>
            </a:xfrm>
            <a:custGeom>
              <a:avLst/>
              <a:gdLst/>
              <a:ahLst/>
              <a:cxnLst/>
              <a:rect l="0" t="0" r="0" b="0"/>
              <a:pathLst>
                <a:path w="37653" h="326385">
                  <a:moveTo>
                    <a:pt x="6066" y="0"/>
                  </a:moveTo>
                  <a:lnTo>
                    <a:pt x="0" y="32453"/>
                  </a:lnTo>
                  <a:lnTo>
                    <a:pt x="4522" y="83229"/>
                  </a:lnTo>
                  <a:lnTo>
                    <a:pt x="8728" y="136574"/>
                  </a:lnTo>
                  <a:lnTo>
                    <a:pt x="17384" y="189426"/>
                  </a:lnTo>
                  <a:lnTo>
                    <a:pt x="24238" y="239010"/>
                  </a:lnTo>
                  <a:lnTo>
                    <a:pt x="32143" y="297686"/>
                  </a:lnTo>
                  <a:lnTo>
                    <a:pt x="37652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105906" y="3927129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25765" y="3120"/>
                  </a:lnTo>
                  <a:lnTo>
                    <a:pt x="63121" y="213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369119" y="4021886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8616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348062" y="39166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505989" y="3874487"/>
              <a:ext cx="31587" cy="210571"/>
            </a:xfrm>
            <a:custGeom>
              <a:avLst/>
              <a:gdLst/>
              <a:ahLst/>
              <a:cxnLst/>
              <a:rect l="0" t="0" r="0" b="0"/>
              <a:pathLst>
                <a:path w="31587" h="210571">
                  <a:moveTo>
                    <a:pt x="0" y="0"/>
                  </a:moveTo>
                  <a:lnTo>
                    <a:pt x="3120" y="57264"/>
                  </a:lnTo>
                  <a:lnTo>
                    <a:pt x="14655" y="118156"/>
                  </a:lnTo>
                  <a:lnTo>
                    <a:pt x="27028" y="178971"/>
                  </a:lnTo>
                  <a:lnTo>
                    <a:pt x="31586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463875" y="3958715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67726" y="9065"/>
                  </a:lnTo>
                  <a:lnTo>
                    <a:pt x="24296" y="1864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621803" y="4000829"/>
              <a:ext cx="52643" cy="42115"/>
            </a:xfrm>
            <a:custGeom>
              <a:avLst/>
              <a:gdLst/>
              <a:ahLst/>
              <a:cxnLst/>
              <a:rect l="0" t="0" r="0" b="0"/>
              <a:pathLst>
                <a:path w="52643" h="42115">
                  <a:moveTo>
                    <a:pt x="0" y="0"/>
                  </a:moveTo>
                  <a:lnTo>
                    <a:pt x="52642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621803" y="3927129"/>
              <a:ext cx="115814" cy="315856"/>
            </a:xfrm>
            <a:custGeom>
              <a:avLst/>
              <a:gdLst/>
              <a:ahLst/>
              <a:cxnLst/>
              <a:rect l="0" t="0" r="0" b="0"/>
              <a:pathLst>
                <a:path w="115814" h="315856">
                  <a:moveTo>
                    <a:pt x="115813" y="0"/>
                  </a:moveTo>
                  <a:lnTo>
                    <a:pt x="90619" y="55045"/>
                  </a:lnTo>
                  <a:lnTo>
                    <a:pt x="70569" y="114512"/>
                  </a:lnTo>
                  <a:lnTo>
                    <a:pt x="49573" y="174524"/>
                  </a:lnTo>
                  <a:lnTo>
                    <a:pt x="29549" y="234256"/>
                  </a:lnTo>
                  <a:lnTo>
                    <a:pt x="10722" y="29585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906072" y="3969243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52643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9" name="Group 198"/>
          <p:cNvGrpSpPr/>
          <p:nvPr/>
        </p:nvGrpSpPr>
        <p:grpSpPr>
          <a:xfrm>
            <a:off x="4134194" y="3811316"/>
            <a:ext cx="4299134" cy="473783"/>
            <a:chOff x="4134194" y="3811316"/>
            <a:chExt cx="4299134" cy="473783"/>
          </a:xfrm>
        </p:grpSpPr>
        <p:sp>
          <p:nvSpPr>
            <p:cNvPr id="180" name="Freeform 179"/>
            <p:cNvSpPr/>
            <p:nvPr/>
          </p:nvSpPr>
          <p:spPr>
            <a:xfrm>
              <a:off x="4134194" y="3821844"/>
              <a:ext cx="318930" cy="284271"/>
            </a:xfrm>
            <a:custGeom>
              <a:avLst/>
              <a:gdLst/>
              <a:ahLst/>
              <a:cxnLst/>
              <a:rect l="0" t="0" r="0" b="0"/>
              <a:pathLst>
                <a:path w="318930" h="284271">
                  <a:moveTo>
                    <a:pt x="66676" y="284270"/>
                  </a:moveTo>
                  <a:lnTo>
                    <a:pt x="51035" y="256714"/>
                  </a:lnTo>
                  <a:lnTo>
                    <a:pt x="35467" y="200491"/>
                  </a:lnTo>
                  <a:lnTo>
                    <a:pt x="21127" y="138389"/>
                  </a:lnTo>
                  <a:lnTo>
                    <a:pt x="7029" y="78202"/>
                  </a:lnTo>
                  <a:lnTo>
                    <a:pt x="2" y="49575"/>
                  </a:lnTo>
                  <a:lnTo>
                    <a:pt x="0" y="42409"/>
                  </a:lnTo>
                  <a:lnTo>
                    <a:pt x="2338" y="39971"/>
                  </a:lnTo>
                  <a:lnTo>
                    <a:pt x="6236" y="40686"/>
                  </a:lnTo>
                  <a:lnTo>
                    <a:pt x="51722" y="80362"/>
                  </a:lnTo>
                  <a:lnTo>
                    <a:pt x="88938" y="132771"/>
                  </a:lnTo>
                  <a:lnTo>
                    <a:pt x="130085" y="189397"/>
                  </a:lnTo>
                  <a:lnTo>
                    <a:pt x="172008" y="234464"/>
                  </a:lnTo>
                  <a:lnTo>
                    <a:pt x="203560" y="252875"/>
                  </a:lnTo>
                  <a:lnTo>
                    <a:pt x="227730" y="255499"/>
                  </a:lnTo>
                  <a:lnTo>
                    <a:pt x="240726" y="254561"/>
                  </a:lnTo>
                  <a:lnTo>
                    <a:pt x="264524" y="244160"/>
                  </a:lnTo>
                  <a:lnTo>
                    <a:pt x="294534" y="218573"/>
                  </a:lnTo>
                  <a:lnTo>
                    <a:pt x="302809" y="208886"/>
                  </a:lnTo>
                  <a:lnTo>
                    <a:pt x="312004" y="179406"/>
                  </a:lnTo>
                  <a:lnTo>
                    <a:pt x="317180" y="129587"/>
                  </a:lnTo>
                  <a:lnTo>
                    <a:pt x="318929" y="70831"/>
                  </a:lnTo>
                  <a:lnTo>
                    <a:pt x="318105" y="18844"/>
                  </a:lnTo>
                  <a:lnTo>
                    <a:pt x="316183" y="12563"/>
                  </a:lnTo>
                  <a:lnTo>
                    <a:pt x="3088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4500607" y="3948186"/>
              <a:ext cx="110876" cy="117346"/>
            </a:xfrm>
            <a:custGeom>
              <a:avLst/>
              <a:gdLst/>
              <a:ahLst/>
              <a:cxnLst/>
              <a:rect l="0" t="0" r="0" b="0"/>
              <a:pathLst>
                <a:path w="110876" h="117346">
                  <a:moveTo>
                    <a:pt x="5590" y="21057"/>
                  </a:moveTo>
                  <a:lnTo>
                    <a:pt x="0" y="37825"/>
                  </a:lnTo>
                  <a:lnTo>
                    <a:pt x="2114" y="70609"/>
                  </a:lnTo>
                  <a:lnTo>
                    <a:pt x="10284" y="90263"/>
                  </a:lnTo>
                  <a:lnTo>
                    <a:pt x="15738" y="98780"/>
                  </a:lnTo>
                  <a:lnTo>
                    <a:pt x="31157" y="111363"/>
                  </a:lnTo>
                  <a:lnTo>
                    <a:pt x="40182" y="116356"/>
                  </a:lnTo>
                  <a:lnTo>
                    <a:pt x="48538" y="117345"/>
                  </a:lnTo>
                  <a:lnTo>
                    <a:pt x="64062" y="112205"/>
                  </a:lnTo>
                  <a:lnTo>
                    <a:pt x="85956" y="90568"/>
                  </a:lnTo>
                  <a:lnTo>
                    <a:pt x="101672" y="56341"/>
                  </a:lnTo>
                  <a:lnTo>
                    <a:pt x="1108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685181" y="3956460"/>
              <a:ext cx="231628" cy="97012"/>
            </a:xfrm>
            <a:custGeom>
              <a:avLst/>
              <a:gdLst/>
              <a:ahLst/>
              <a:cxnLst/>
              <a:rect l="0" t="0" r="0" b="0"/>
              <a:pathLst>
                <a:path w="231628" h="97012">
                  <a:moveTo>
                    <a:pt x="0" y="33840"/>
                  </a:moveTo>
                  <a:lnTo>
                    <a:pt x="0" y="96315"/>
                  </a:lnTo>
                  <a:lnTo>
                    <a:pt x="5589" y="57203"/>
                  </a:lnTo>
                  <a:lnTo>
                    <a:pt x="20243" y="23995"/>
                  </a:lnTo>
                  <a:lnTo>
                    <a:pt x="28703" y="17918"/>
                  </a:lnTo>
                  <a:lnTo>
                    <a:pt x="50582" y="14286"/>
                  </a:lnTo>
                  <a:lnTo>
                    <a:pt x="59458" y="17294"/>
                  </a:lnTo>
                  <a:lnTo>
                    <a:pt x="72439" y="29996"/>
                  </a:lnTo>
                  <a:lnTo>
                    <a:pt x="86324" y="56877"/>
                  </a:lnTo>
                  <a:lnTo>
                    <a:pt x="90305" y="59727"/>
                  </a:lnTo>
                  <a:lnTo>
                    <a:pt x="94128" y="58117"/>
                  </a:lnTo>
                  <a:lnTo>
                    <a:pt x="97847" y="53534"/>
                  </a:lnTo>
                  <a:lnTo>
                    <a:pt x="114561" y="16067"/>
                  </a:lnTo>
                  <a:lnTo>
                    <a:pt x="130465" y="3324"/>
                  </a:lnTo>
                  <a:lnTo>
                    <a:pt x="149232" y="0"/>
                  </a:lnTo>
                  <a:lnTo>
                    <a:pt x="169270" y="3593"/>
                  </a:lnTo>
                  <a:lnTo>
                    <a:pt x="189875" y="12988"/>
                  </a:lnTo>
                  <a:lnTo>
                    <a:pt x="204492" y="28082"/>
                  </a:lnTo>
                  <a:lnTo>
                    <a:pt x="226147" y="74243"/>
                  </a:lnTo>
                  <a:lnTo>
                    <a:pt x="231627" y="97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4979979" y="3811316"/>
              <a:ext cx="161227" cy="244692"/>
            </a:xfrm>
            <a:custGeom>
              <a:avLst/>
              <a:gdLst/>
              <a:ahLst/>
              <a:cxnLst/>
              <a:rect l="0" t="0" r="0" b="0"/>
              <a:pathLst>
                <a:path w="161227" h="244692">
                  <a:moveTo>
                    <a:pt x="0" y="0"/>
                  </a:moveTo>
                  <a:lnTo>
                    <a:pt x="5589" y="58617"/>
                  </a:lnTo>
                  <a:lnTo>
                    <a:pt x="16788" y="113960"/>
                  </a:lnTo>
                  <a:lnTo>
                    <a:pt x="23333" y="173765"/>
                  </a:lnTo>
                  <a:lnTo>
                    <a:pt x="30499" y="229986"/>
                  </a:lnTo>
                  <a:lnTo>
                    <a:pt x="46197" y="167639"/>
                  </a:lnTo>
                  <a:lnTo>
                    <a:pt x="59137" y="150155"/>
                  </a:lnTo>
                  <a:lnTo>
                    <a:pt x="67500" y="142217"/>
                  </a:lnTo>
                  <a:lnTo>
                    <a:pt x="76586" y="138095"/>
                  </a:lnTo>
                  <a:lnTo>
                    <a:pt x="96039" y="136635"/>
                  </a:lnTo>
                  <a:lnTo>
                    <a:pt x="113264" y="143005"/>
                  </a:lnTo>
                  <a:lnTo>
                    <a:pt x="143386" y="166158"/>
                  </a:lnTo>
                  <a:lnTo>
                    <a:pt x="159208" y="191952"/>
                  </a:lnTo>
                  <a:lnTo>
                    <a:pt x="161226" y="211653"/>
                  </a:lnTo>
                  <a:lnTo>
                    <a:pt x="160127" y="221821"/>
                  </a:lnTo>
                  <a:lnTo>
                    <a:pt x="155884" y="229769"/>
                  </a:lnTo>
                  <a:lnTo>
                    <a:pt x="141811" y="241719"/>
                  </a:lnTo>
                  <a:lnTo>
                    <a:pt x="120739" y="244691"/>
                  </a:lnTo>
                  <a:lnTo>
                    <a:pt x="62434" y="234044"/>
                  </a:lnTo>
                  <a:lnTo>
                    <a:pt x="52642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137906" y="3923681"/>
              <a:ext cx="102838" cy="150848"/>
            </a:xfrm>
            <a:custGeom>
              <a:avLst/>
              <a:gdLst/>
              <a:ahLst/>
              <a:cxnLst/>
              <a:rect l="0" t="0" r="0" b="0"/>
              <a:pathLst>
                <a:path w="102838" h="150848">
                  <a:moveTo>
                    <a:pt x="0" y="77148"/>
                  </a:moveTo>
                  <a:lnTo>
                    <a:pt x="53875" y="59189"/>
                  </a:lnTo>
                  <a:lnTo>
                    <a:pt x="83424" y="47780"/>
                  </a:lnTo>
                  <a:lnTo>
                    <a:pt x="99858" y="36409"/>
                  </a:lnTo>
                  <a:lnTo>
                    <a:pt x="102837" y="30102"/>
                  </a:lnTo>
                  <a:lnTo>
                    <a:pt x="102483" y="23557"/>
                  </a:lnTo>
                  <a:lnTo>
                    <a:pt x="99908" y="16854"/>
                  </a:lnTo>
                  <a:lnTo>
                    <a:pt x="87688" y="6287"/>
                  </a:lnTo>
                  <a:lnTo>
                    <a:pt x="79516" y="1831"/>
                  </a:lnTo>
                  <a:lnTo>
                    <a:pt x="61077" y="0"/>
                  </a:lnTo>
                  <a:lnTo>
                    <a:pt x="42353" y="4255"/>
                  </a:lnTo>
                  <a:lnTo>
                    <a:pt x="26233" y="13945"/>
                  </a:lnTo>
                  <a:lnTo>
                    <a:pt x="14389" y="29171"/>
                  </a:lnTo>
                  <a:lnTo>
                    <a:pt x="9593" y="38144"/>
                  </a:lnTo>
                  <a:lnTo>
                    <a:pt x="7383" y="60593"/>
                  </a:lnTo>
                  <a:lnTo>
                    <a:pt x="15496" y="107543"/>
                  </a:lnTo>
                  <a:lnTo>
                    <a:pt x="20860" y="116128"/>
                  </a:lnTo>
                  <a:lnTo>
                    <a:pt x="44005" y="133801"/>
                  </a:lnTo>
                  <a:lnTo>
                    <a:pt x="73700" y="1508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5295834" y="3948186"/>
              <a:ext cx="115814" cy="112165"/>
            </a:xfrm>
            <a:custGeom>
              <a:avLst/>
              <a:gdLst/>
              <a:ahLst/>
              <a:cxnLst/>
              <a:rect l="0" t="0" r="0" b="0"/>
              <a:pathLst>
                <a:path w="115814" h="112165">
                  <a:moveTo>
                    <a:pt x="0" y="31586"/>
                  </a:moveTo>
                  <a:lnTo>
                    <a:pt x="3120" y="74277"/>
                  </a:lnTo>
                  <a:lnTo>
                    <a:pt x="9575" y="93844"/>
                  </a:lnTo>
                  <a:lnTo>
                    <a:pt x="20243" y="110339"/>
                  </a:lnTo>
                  <a:lnTo>
                    <a:pt x="22854" y="112164"/>
                  </a:lnTo>
                  <a:lnTo>
                    <a:pt x="23425" y="109871"/>
                  </a:lnTo>
                  <a:lnTo>
                    <a:pt x="15303" y="71531"/>
                  </a:lnTo>
                  <a:lnTo>
                    <a:pt x="17720" y="51679"/>
                  </a:lnTo>
                  <a:lnTo>
                    <a:pt x="25813" y="34277"/>
                  </a:lnTo>
                  <a:lnTo>
                    <a:pt x="31247" y="26361"/>
                  </a:lnTo>
                  <a:lnTo>
                    <a:pt x="39548" y="21084"/>
                  </a:lnTo>
                  <a:lnTo>
                    <a:pt x="101396" y="422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5642413" y="3942597"/>
              <a:ext cx="146944" cy="169170"/>
            </a:xfrm>
            <a:custGeom>
              <a:avLst/>
              <a:gdLst/>
              <a:ahLst/>
              <a:cxnLst/>
              <a:rect l="0" t="0" r="0" b="0"/>
              <a:pathLst>
                <a:path w="146944" h="169170">
                  <a:moveTo>
                    <a:pt x="116675" y="5589"/>
                  </a:moveTo>
                  <a:lnTo>
                    <a:pt x="99907" y="0"/>
                  </a:lnTo>
                  <a:lnTo>
                    <a:pt x="82317" y="3495"/>
                  </a:lnTo>
                  <a:lnTo>
                    <a:pt x="24794" y="29582"/>
                  </a:lnTo>
                  <a:lnTo>
                    <a:pt x="10328" y="43159"/>
                  </a:lnTo>
                  <a:lnTo>
                    <a:pt x="0" y="60891"/>
                  </a:lnTo>
                  <a:lnTo>
                    <a:pt x="287" y="68194"/>
                  </a:lnTo>
                  <a:lnTo>
                    <a:pt x="3988" y="74232"/>
                  </a:lnTo>
                  <a:lnTo>
                    <a:pt x="9965" y="79427"/>
                  </a:lnTo>
                  <a:lnTo>
                    <a:pt x="29084" y="85199"/>
                  </a:lnTo>
                  <a:lnTo>
                    <a:pt x="73896" y="94494"/>
                  </a:lnTo>
                  <a:lnTo>
                    <a:pt x="127116" y="122480"/>
                  </a:lnTo>
                  <a:lnTo>
                    <a:pt x="137674" y="129140"/>
                  </a:lnTo>
                  <a:lnTo>
                    <a:pt x="143542" y="137090"/>
                  </a:lnTo>
                  <a:lnTo>
                    <a:pt x="146285" y="145899"/>
                  </a:lnTo>
                  <a:lnTo>
                    <a:pt x="146943" y="155281"/>
                  </a:lnTo>
                  <a:lnTo>
                    <a:pt x="142703" y="161535"/>
                  </a:lnTo>
                  <a:lnTo>
                    <a:pt x="135197" y="165705"/>
                  </a:lnTo>
                  <a:lnTo>
                    <a:pt x="114379" y="169169"/>
                  </a:lnTo>
                  <a:lnTo>
                    <a:pt x="76350" y="163372"/>
                  </a:lnTo>
                  <a:lnTo>
                    <a:pt x="21918" y="142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5909780" y="3821844"/>
              <a:ext cx="17765" cy="305328"/>
            </a:xfrm>
            <a:custGeom>
              <a:avLst/>
              <a:gdLst/>
              <a:ahLst/>
              <a:cxnLst/>
              <a:rect l="0" t="0" r="0" b="0"/>
              <a:pathLst>
                <a:path w="17765" h="305328">
                  <a:moveTo>
                    <a:pt x="7235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13581" y="147123"/>
                  </a:lnTo>
                  <a:lnTo>
                    <a:pt x="16938" y="200681"/>
                  </a:lnTo>
                  <a:lnTo>
                    <a:pt x="17601" y="256320"/>
                  </a:lnTo>
                  <a:lnTo>
                    <a:pt x="17764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5853844" y="3939406"/>
              <a:ext cx="157929" cy="19310"/>
            </a:xfrm>
            <a:custGeom>
              <a:avLst/>
              <a:gdLst/>
              <a:ahLst/>
              <a:cxnLst/>
              <a:rect l="0" t="0" r="0" b="0"/>
              <a:pathLst>
                <a:path w="157929" h="19310">
                  <a:moveTo>
                    <a:pt x="157928" y="19309"/>
                  </a:moveTo>
                  <a:lnTo>
                    <a:pt x="141160" y="8130"/>
                  </a:lnTo>
                  <a:lnTo>
                    <a:pt x="102787" y="1179"/>
                  </a:lnTo>
                  <a:lnTo>
                    <a:pt x="40927" y="0"/>
                  </a:lnTo>
                  <a:lnTo>
                    <a:pt x="0" y="87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029858" y="4003756"/>
              <a:ext cx="192485" cy="109196"/>
            </a:xfrm>
            <a:custGeom>
              <a:avLst/>
              <a:gdLst/>
              <a:ahLst/>
              <a:cxnLst/>
              <a:rect l="0" t="0" r="0" b="0"/>
              <a:pathLst>
                <a:path w="192485" h="109196">
                  <a:moveTo>
                    <a:pt x="97727" y="18130"/>
                  </a:moveTo>
                  <a:lnTo>
                    <a:pt x="80960" y="6951"/>
                  </a:lnTo>
                  <a:lnTo>
                    <a:pt x="48176" y="0"/>
                  </a:lnTo>
                  <a:lnTo>
                    <a:pt x="37787" y="2533"/>
                  </a:lnTo>
                  <a:lnTo>
                    <a:pt x="20004" y="14708"/>
                  </a:lnTo>
                  <a:lnTo>
                    <a:pt x="2429" y="41292"/>
                  </a:lnTo>
                  <a:lnTo>
                    <a:pt x="0" y="64299"/>
                  </a:lnTo>
                  <a:lnTo>
                    <a:pt x="990" y="76985"/>
                  </a:lnTo>
                  <a:lnTo>
                    <a:pt x="5160" y="86612"/>
                  </a:lnTo>
                  <a:lnTo>
                    <a:pt x="19152" y="100429"/>
                  </a:lnTo>
                  <a:lnTo>
                    <a:pt x="40188" y="107349"/>
                  </a:lnTo>
                  <a:lnTo>
                    <a:pt x="52349" y="109195"/>
                  </a:lnTo>
                  <a:lnTo>
                    <a:pt x="75219" y="105006"/>
                  </a:lnTo>
                  <a:lnTo>
                    <a:pt x="86231" y="100614"/>
                  </a:lnTo>
                  <a:lnTo>
                    <a:pt x="101587" y="86375"/>
                  </a:lnTo>
                  <a:lnTo>
                    <a:pt x="107319" y="77665"/>
                  </a:lnTo>
                  <a:lnTo>
                    <a:pt x="114651" y="75367"/>
                  </a:lnTo>
                  <a:lnTo>
                    <a:pt x="123048" y="77345"/>
                  </a:lnTo>
                  <a:lnTo>
                    <a:pt x="169648" y="97158"/>
                  </a:lnTo>
                  <a:lnTo>
                    <a:pt x="192484" y="102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6264456" y="4021886"/>
              <a:ext cx="52643" cy="73700"/>
            </a:xfrm>
            <a:custGeom>
              <a:avLst/>
              <a:gdLst/>
              <a:ahLst/>
              <a:cxnLst/>
              <a:rect l="0" t="0" r="0" b="0"/>
              <a:pathLst>
                <a:path w="52643" h="73700">
                  <a:moveTo>
                    <a:pt x="0" y="0"/>
                  </a:moveTo>
                  <a:lnTo>
                    <a:pt x="9575" y="24046"/>
                  </a:lnTo>
                  <a:lnTo>
                    <a:pt x="52642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211813" y="4000829"/>
              <a:ext cx="178986" cy="284270"/>
            </a:xfrm>
            <a:custGeom>
              <a:avLst/>
              <a:gdLst/>
              <a:ahLst/>
              <a:cxnLst/>
              <a:rect l="0" t="0" r="0" b="0"/>
              <a:pathLst>
                <a:path w="178986" h="284270">
                  <a:moveTo>
                    <a:pt x="178985" y="0"/>
                  </a:moveTo>
                  <a:lnTo>
                    <a:pt x="136323" y="54114"/>
                  </a:lnTo>
                  <a:lnTo>
                    <a:pt x="101703" y="112714"/>
                  </a:lnTo>
                  <a:lnTo>
                    <a:pt x="66671" y="173637"/>
                  </a:lnTo>
                  <a:lnTo>
                    <a:pt x="31584" y="230922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453969" y="3958715"/>
              <a:ext cx="105285" cy="156732"/>
            </a:xfrm>
            <a:custGeom>
              <a:avLst/>
              <a:gdLst/>
              <a:ahLst/>
              <a:cxnLst/>
              <a:rect l="0" t="0" r="0" b="0"/>
              <a:pathLst>
                <a:path w="105285" h="156732">
                  <a:moveTo>
                    <a:pt x="105284" y="0"/>
                  </a:moveTo>
                  <a:lnTo>
                    <a:pt x="74003" y="9575"/>
                  </a:lnTo>
                  <a:lnTo>
                    <a:pt x="30008" y="39403"/>
                  </a:lnTo>
                  <a:lnTo>
                    <a:pt x="27024" y="44986"/>
                  </a:lnTo>
                  <a:lnTo>
                    <a:pt x="28545" y="49878"/>
                  </a:lnTo>
                  <a:lnTo>
                    <a:pt x="39593" y="58433"/>
                  </a:lnTo>
                  <a:lnTo>
                    <a:pt x="64374" y="72165"/>
                  </a:lnTo>
                  <a:lnTo>
                    <a:pt x="85884" y="97421"/>
                  </a:lnTo>
                  <a:lnTo>
                    <a:pt x="95882" y="116998"/>
                  </a:lnTo>
                  <a:lnTo>
                    <a:pt x="97986" y="137396"/>
                  </a:lnTo>
                  <a:lnTo>
                    <a:pt x="96910" y="147750"/>
                  </a:lnTo>
                  <a:lnTo>
                    <a:pt x="91512" y="153482"/>
                  </a:lnTo>
                  <a:lnTo>
                    <a:pt x="83235" y="156133"/>
                  </a:lnTo>
                  <a:lnTo>
                    <a:pt x="73038" y="156731"/>
                  </a:lnTo>
                  <a:lnTo>
                    <a:pt x="36329" y="14639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6875109" y="3853430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9552" y="165005"/>
                  </a:lnTo>
                  <a:lnTo>
                    <a:pt x="10335" y="211751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6822466" y="3948186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10529"/>
                  </a:moveTo>
                  <a:lnTo>
                    <a:pt x="95835" y="4940"/>
                  </a:lnTo>
                  <a:lnTo>
                    <a:pt x="33923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7070582" y="3842901"/>
              <a:ext cx="224029" cy="245868"/>
            </a:xfrm>
            <a:custGeom>
              <a:avLst/>
              <a:gdLst/>
              <a:ahLst/>
              <a:cxnLst/>
              <a:rect l="0" t="0" r="0" b="0"/>
              <a:pathLst>
                <a:path w="224029" h="245868">
                  <a:moveTo>
                    <a:pt x="4568" y="0"/>
                  </a:moveTo>
                  <a:lnTo>
                    <a:pt x="7688" y="54145"/>
                  </a:lnTo>
                  <a:lnTo>
                    <a:pt x="13633" y="109091"/>
                  </a:lnTo>
                  <a:lnTo>
                    <a:pt x="14808" y="165005"/>
                  </a:lnTo>
                  <a:lnTo>
                    <a:pt x="11920" y="217991"/>
                  </a:lnTo>
                  <a:lnTo>
                    <a:pt x="9469" y="229555"/>
                  </a:lnTo>
                  <a:lnTo>
                    <a:pt x="6666" y="232585"/>
                  </a:lnTo>
                  <a:lnTo>
                    <a:pt x="3627" y="229926"/>
                  </a:lnTo>
                  <a:lnTo>
                    <a:pt x="431" y="223474"/>
                  </a:lnTo>
                  <a:lnTo>
                    <a:pt x="0" y="203827"/>
                  </a:lnTo>
                  <a:lnTo>
                    <a:pt x="9255" y="158676"/>
                  </a:lnTo>
                  <a:lnTo>
                    <a:pt x="14712" y="152577"/>
                  </a:lnTo>
                  <a:lnTo>
                    <a:pt x="21859" y="149681"/>
                  </a:lnTo>
                  <a:lnTo>
                    <a:pt x="30134" y="148920"/>
                  </a:lnTo>
                  <a:lnTo>
                    <a:pt x="45566" y="154314"/>
                  </a:lnTo>
                  <a:lnTo>
                    <a:pt x="52957" y="159028"/>
                  </a:lnTo>
                  <a:lnTo>
                    <a:pt x="64289" y="173625"/>
                  </a:lnTo>
                  <a:lnTo>
                    <a:pt x="88494" y="232081"/>
                  </a:lnTo>
                  <a:lnTo>
                    <a:pt x="92104" y="242458"/>
                  </a:lnTo>
                  <a:lnTo>
                    <a:pt x="92171" y="245867"/>
                  </a:lnTo>
                  <a:lnTo>
                    <a:pt x="89877" y="244630"/>
                  </a:lnTo>
                  <a:lnTo>
                    <a:pt x="86006" y="240296"/>
                  </a:lnTo>
                  <a:lnTo>
                    <a:pt x="84596" y="233897"/>
                  </a:lnTo>
                  <a:lnTo>
                    <a:pt x="86150" y="217428"/>
                  </a:lnTo>
                  <a:lnTo>
                    <a:pt x="90541" y="210463"/>
                  </a:lnTo>
                  <a:lnTo>
                    <a:pt x="104780" y="199604"/>
                  </a:lnTo>
                  <a:lnTo>
                    <a:pt x="161019" y="179389"/>
                  </a:lnTo>
                  <a:lnTo>
                    <a:pt x="181726" y="170976"/>
                  </a:lnTo>
                  <a:lnTo>
                    <a:pt x="221455" y="139788"/>
                  </a:lnTo>
                  <a:lnTo>
                    <a:pt x="224028" y="131796"/>
                  </a:lnTo>
                  <a:lnTo>
                    <a:pt x="220649" y="113558"/>
                  </a:lnTo>
                  <a:lnTo>
                    <a:pt x="215302" y="106121"/>
                  </a:lnTo>
                  <a:lnTo>
                    <a:pt x="200003" y="94738"/>
                  </a:lnTo>
                  <a:lnTo>
                    <a:pt x="191010" y="93575"/>
                  </a:lnTo>
                  <a:lnTo>
                    <a:pt x="171659" y="98521"/>
                  </a:lnTo>
                  <a:lnTo>
                    <a:pt x="141035" y="114459"/>
                  </a:lnTo>
                  <a:lnTo>
                    <a:pt x="115323" y="139589"/>
                  </a:lnTo>
                  <a:lnTo>
                    <a:pt x="98475" y="169261"/>
                  </a:lnTo>
                  <a:lnTo>
                    <a:pt x="96218" y="189871"/>
                  </a:lnTo>
                  <a:lnTo>
                    <a:pt x="97254" y="200280"/>
                  </a:lnTo>
                  <a:lnTo>
                    <a:pt x="101453" y="208390"/>
                  </a:lnTo>
                  <a:lnTo>
                    <a:pt x="115479" y="220519"/>
                  </a:lnTo>
                  <a:lnTo>
                    <a:pt x="143105" y="233925"/>
                  </a:lnTo>
                  <a:lnTo>
                    <a:pt x="194081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7529135" y="3868897"/>
              <a:ext cx="135950" cy="200069"/>
            </a:xfrm>
            <a:custGeom>
              <a:avLst/>
              <a:gdLst/>
              <a:ahLst/>
              <a:cxnLst/>
              <a:rect l="0" t="0" r="0" b="0"/>
              <a:pathLst>
                <a:path w="135950" h="200069">
                  <a:moveTo>
                    <a:pt x="114554" y="5590"/>
                  </a:moveTo>
                  <a:lnTo>
                    <a:pt x="97786" y="0"/>
                  </a:lnTo>
                  <a:lnTo>
                    <a:pt x="80195" y="3496"/>
                  </a:lnTo>
                  <a:lnTo>
                    <a:pt x="53681" y="18617"/>
                  </a:lnTo>
                  <a:lnTo>
                    <a:pt x="31007" y="41035"/>
                  </a:lnTo>
                  <a:lnTo>
                    <a:pt x="2385" y="80052"/>
                  </a:lnTo>
                  <a:lnTo>
                    <a:pt x="0" y="89156"/>
                  </a:lnTo>
                  <a:lnTo>
                    <a:pt x="750" y="97565"/>
                  </a:lnTo>
                  <a:lnTo>
                    <a:pt x="3589" y="105511"/>
                  </a:lnTo>
                  <a:lnTo>
                    <a:pt x="10162" y="110808"/>
                  </a:lnTo>
                  <a:lnTo>
                    <a:pt x="72976" y="125597"/>
                  </a:lnTo>
                  <a:lnTo>
                    <a:pt x="106004" y="141233"/>
                  </a:lnTo>
                  <a:lnTo>
                    <a:pt x="130609" y="160684"/>
                  </a:lnTo>
                  <a:lnTo>
                    <a:pt x="134615" y="168648"/>
                  </a:lnTo>
                  <a:lnTo>
                    <a:pt x="135949" y="186855"/>
                  </a:lnTo>
                  <a:lnTo>
                    <a:pt x="131157" y="193113"/>
                  </a:lnTo>
                  <a:lnTo>
                    <a:pt x="113354" y="200068"/>
                  </a:lnTo>
                  <a:lnTo>
                    <a:pt x="92964" y="200039"/>
                  </a:lnTo>
                  <a:lnTo>
                    <a:pt x="40854" y="1845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7751778" y="3926932"/>
              <a:ext cx="186710" cy="149850"/>
            </a:xfrm>
            <a:custGeom>
              <a:avLst/>
              <a:gdLst/>
              <a:ahLst/>
              <a:cxnLst/>
              <a:rect l="0" t="0" r="0" b="0"/>
              <a:pathLst>
                <a:path w="186710" h="149850">
                  <a:moveTo>
                    <a:pt x="91952" y="84425"/>
                  </a:moveTo>
                  <a:lnTo>
                    <a:pt x="88833" y="41733"/>
                  </a:lnTo>
                  <a:lnTo>
                    <a:pt x="82377" y="22167"/>
                  </a:lnTo>
                  <a:lnTo>
                    <a:pt x="71709" y="5672"/>
                  </a:lnTo>
                  <a:lnTo>
                    <a:pt x="64419" y="1508"/>
                  </a:lnTo>
                  <a:lnTo>
                    <a:pt x="46960" y="0"/>
                  </a:lnTo>
                  <a:lnTo>
                    <a:pt x="38561" y="4745"/>
                  </a:lnTo>
                  <a:lnTo>
                    <a:pt x="22990" y="22495"/>
                  </a:lnTo>
                  <a:lnTo>
                    <a:pt x="6658" y="53208"/>
                  </a:lnTo>
                  <a:lnTo>
                    <a:pt x="0" y="90123"/>
                  </a:lnTo>
                  <a:lnTo>
                    <a:pt x="4681" y="113864"/>
                  </a:lnTo>
                  <a:lnTo>
                    <a:pt x="9205" y="125108"/>
                  </a:lnTo>
                  <a:lnTo>
                    <a:pt x="23590" y="140721"/>
                  </a:lnTo>
                  <a:lnTo>
                    <a:pt x="32340" y="146522"/>
                  </a:lnTo>
                  <a:lnTo>
                    <a:pt x="54540" y="149849"/>
                  </a:lnTo>
                  <a:lnTo>
                    <a:pt x="67011" y="149098"/>
                  </a:lnTo>
                  <a:lnTo>
                    <a:pt x="87107" y="138905"/>
                  </a:lnTo>
                  <a:lnTo>
                    <a:pt x="119071" y="109355"/>
                  </a:lnTo>
                  <a:lnTo>
                    <a:pt x="125239" y="109234"/>
                  </a:lnTo>
                  <a:lnTo>
                    <a:pt x="130522" y="113832"/>
                  </a:lnTo>
                  <a:lnTo>
                    <a:pt x="141849" y="129080"/>
                  </a:lnTo>
                  <a:lnTo>
                    <a:pt x="158582" y="143656"/>
                  </a:lnTo>
                  <a:lnTo>
                    <a:pt x="165618" y="147309"/>
                  </a:lnTo>
                  <a:lnTo>
                    <a:pt x="171479" y="148575"/>
                  </a:lnTo>
                  <a:lnTo>
                    <a:pt x="186709" y="147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7961739" y="3941538"/>
              <a:ext cx="471589" cy="193643"/>
            </a:xfrm>
            <a:custGeom>
              <a:avLst/>
              <a:gdLst/>
              <a:ahLst/>
              <a:cxnLst/>
              <a:rect l="0" t="0" r="0" b="0"/>
              <a:pathLst>
                <a:path w="471589" h="193643">
                  <a:moveTo>
                    <a:pt x="8334" y="17177"/>
                  </a:moveTo>
                  <a:lnTo>
                    <a:pt x="0" y="54655"/>
                  </a:lnTo>
                  <a:lnTo>
                    <a:pt x="1575" y="89503"/>
                  </a:lnTo>
                  <a:lnTo>
                    <a:pt x="3828" y="100489"/>
                  </a:lnTo>
                  <a:lnTo>
                    <a:pt x="5330" y="103134"/>
                  </a:lnTo>
                  <a:lnTo>
                    <a:pt x="6332" y="100218"/>
                  </a:lnTo>
                  <a:lnTo>
                    <a:pt x="11278" y="39401"/>
                  </a:lnTo>
                  <a:lnTo>
                    <a:pt x="17830" y="18865"/>
                  </a:lnTo>
                  <a:lnTo>
                    <a:pt x="28542" y="1939"/>
                  </a:lnTo>
                  <a:lnTo>
                    <a:pt x="37013" y="0"/>
                  </a:lnTo>
                  <a:lnTo>
                    <a:pt x="58905" y="7203"/>
                  </a:lnTo>
                  <a:lnTo>
                    <a:pt x="74873" y="22103"/>
                  </a:lnTo>
                  <a:lnTo>
                    <a:pt x="115245" y="82100"/>
                  </a:lnTo>
                  <a:lnTo>
                    <a:pt x="118212" y="83855"/>
                  </a:lnTo>
                  <a:lnTo>
                    <a:pt x="120190" y="80346"/>
                  </a:lnTo>
                  <a:lnTo>
                    <a:pt x="128955" y="46682"/>
                  </a:lnTo>
                  <a:lnTo>
                    <a:pt x="135541" y="40356"/>
                  </a:lnTo>
                  <a:lnTo>
                    <a:pt x="155337" y="33328"/>
                  </a:lnTo>
                  <a:lnTo>
                    <a:pt x="164828" y="34963"/>
                  </a:lnTo>
                  <a:lnTo>
                    <a:pt x="181612" y="46139"/>
                  </a:lnTo>
                  <a:lnTo>
                    <a:pt x="225730" y="102099"/>
                  </a:lnTo>
                  <a:lnTo>
                    <a:pt x="246922" y="127607"/>
                  </a:lnTo>
                  <a:lnTo>
                    <a:pt x="250451" y="129401"/>
                  </a:lnTo>
                  <a:lnTo>
                    <a:pt x="251634" y="127088"/>
                  </a:lnTo>
                  <a:lnTo>
                    <a:pt x="252168" y="115159"/>
                  </a:lnTo>
                  <a:lnTo>
                    <a:pt x="256305" y="98159"/>
                  </a:lnTo>
                  <a:lnTo>
                    <a:pt x="262555" y="92222"/>
                  </a:lnTo>
                  <a:lnTo>
                    <a:pt x="281977" y="85625"/>
                  </a:lnTo>
                  <a:lnTo>
                    <a:pt x="343037" y="77923"/>
                  </a:lnTo>
                  <a:lnTo>
                    <a:pt x="386923" y="65831"/>
                  </a:lnTo>
                  <a:lnTo>
                    <a:pt x="405103" y="52839"/>
                  </a:lnTo>
                  <a:lnTo>
                    <a:pt x="413226" y="44461"/>
                  </a:lnTo>
                  <a:lnTo>
                    <a:pt x="416303" y="35366"/>
                  </a:lnTo>
                  <a:lnTo>
                    <a:pt x="413481" y="15902"/>
                  </a:lnTo>
                  <a:lnTo>
                    <a:pt x="407113" y="10478"/>
                  </a:lnTo>
                  <a:lnTo>
                    <a:pt x="398189" y="8031"/>
                  </a:lnTo>
                  <a:lnTo>
                    <a:pt x="387560" y="7570"/>
                  </a:lnTo>
                  <a:lnTo>
                    <a:pt x="366392" y="13297"/>
                  </a:lnTo>
                  <a:lnTo>
                    <a:pt x="355833" y="18100"/>
                  </a:lnTo>
                  <a:lnTo>
                    <a:pt x="340982" y="32794"/>
                  </a:lnTo>
                  <a:lnTo>
                    <a:pt x="321917" y="70824"/>
                  </a:lnTo>
                  <a:lnTo>
                    <a:pt x="316106" y="112881"/>
                  </a:lnTo>
                  <a:lnTo>
                    <a:pt x="319974" y="151208"/>
                  </a:lnTo>
                  <a:lnTo>
                    <a:pt x="324888" y="160343"/>
                  </a:lnTo>
                  <a:lnTo>
                    <a:pt x="339707" y="173613"/>
                  </a:lnTo>
                  <a:lnTo>
                    <a:pt x="373370" y="187661"/>
                  </a:lnTo>
                  <a:lnTo>
                    <a:pt x="418569" y="193642"/>
                  </a:lnTo>
                  <a:lnTo>
                    <a:pt x="471588" y="1856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3" name="Group 202"/>
          <p:cNvGrpSpPr/>
          <p:nvPr/>
        </p:nvGrpSpPr>
        <p:grpSpPr>
          <a:xfrm>
            <a:off x="3936440" y="4323846"/>
            <a:ext cx="696099" cy="335943"/>
            <a:chOff x="3936440" y="4323846"/>
            <a:chExt cx="696099" cy="335943"/>
          </a:xfrm>
        </p:grpSpPr>
        <p:sp>
          <p:nvSpPr>
            <p:cNvPr id="200" name="Freeform 199"/>
            <p:cNvSpPr/>
            <p:nvPr/>
          </p:nvSpPr>
          <p:spPr>
            <a:xfrm>
              <a:off x="3936440" y="4323846"/>
              <a:ext cx="289416" cy="335943"/>
            </a:xfrm>
            <a:custGeom>
              <a:avLst/>
              <a:gdLst/>
              <a:ahLst/>
              <a:cxnLst/>
              <a:rect l="0" t="0" r="0" b="0"/>
              <a:pathLst>
                <a:path w="289416" h="335943">
                  <a:moveTo>
                    <a:pt x="74917" y="3366"/>
                  </a:moveTo>
                  <a:lnTo>
                    <a:pt x="25419" y="58453"/>
                  </a:lnTo>
                  <a:lnTo>
                    <a:pt x="4619" y="88319"/>
                  </a:lnTo>
                  <a:lnTo>
                    <a:pt x="1146" y="90417"/>
                  </a:lnTo>
                  <a:lnTo>
                    <a:pt x="0" y="87136"/>
                  </a:lnTo>
                  <a:lnTo>
                    <a:pt x="406" y="80270"/>
                  </a:lnTo>
                  <a:lnTo>
                    <a:pt x="7096" y="66402"/>
                  </a:lnTo>
                  <a:lnTo>
                    <a:pt x="50695" y="17396"/>
                  </a:lnTo>
                  <a:lnTo>
                    <a:pt x="77099" y="1934"/>
                  </a:lnTo>
                  <a:lnTo>
                    <a:pt x="96944" y="0"/>
                  </a:lnTo>
                  <a:lnTo>
                    <a:pt x="116292" y="4210"/>
                  </a:lnTo>
                  <a:lnTo>
                    <a:pt x="147777" y="25976"/>
                  </a:lnTo>
                  <a:lnTo>
                    <a:pt x="155076" y="32478"/>
                  </a:lnTo>
                  <a:lnTo>
                    <a:pt x="163186" y="52179"/>
                  </a:lnTo>
                  <a:lnTo>
                    <a:pt x="165620" y="75364"/>
                  </a:lnTo>
                  <a:lnTo>
                    <a:pt x="162803" y="97366"/>
                  </a:lnTo>
                  <a:lnTo>
                    <a:pt x="154532" y="115724"/>
                  </a:lnTo>
                  <a:lnTo>
                    <a:pt x="149051" y="123895"/>
                  </a:lnTo>
                  <a:lnTo>
                    <a:pt x="133602" y="136093"/>
                  </a:lnTo>
                  <a:lnTo>
                    <a:pt x="122056" y="143074"/>
                  </a:lnTo>
                  <a:lnTo>
                    <a:pt x="123891" y="143298"/>
                  </a:lnTo>
                  <a:lnTo>
                    <a:pt x="128623" y="142278"/>
                  </a:lnTo>
                  <a:lnTo>
                    <a:pt x="187867" y="151958"/>
                  </a:lnTo>
                  <a:lnTo>
                    <a:pt x="221468" y="164767"/>
                  </a:lnTo>
                  <a:lnTo>
                    <a:pt x="258674" y="190055"/>
                  </a:lnTo>
                  <a:lnTo>
                    <a:pt x="275723" y="216219"/>
                  </a:lnTo>
                  <a:lnTo>
                    <a:pt x="288183" y="246198"/>
                  </a:lnTo>
                  <a:lnTo>
                    <a:pt x="289415" y="266879"/>
                  </a:lnTo>
                  <a:lnTo>
                    <a:pt x="284893" y="286599"/>
                  </a:lnTo>
                  <a:lnTo>
                    <a:pt x="275085" y="303163"/>
                  </a:lnTo>
                  <a:lnTo>
                    <a:pt x="245230" y="325641"/>
                  </a:lnTo>
                  <a:lnTo>
                    <a:pt x="201160" y="335942"/>
                  </a:lnTo>
                  <a:lnTo>
                    <a:pt x="143441" y="331016"/>
                  </a:lnTo>
                  <a:lnTo>
                    <a:pt x="97032" y="315658"/>
                  </a:lnTo>
                  <a:lnTo>
                    <a:pt x="64389" y="2981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4506197" y="4411440"/>
              <a:ext cx="126342" cy="115814"/>
            </a:xfrm>
            <a:custGeom>
              <a:avLst/>
              <a:gdLst/>
              <a:ahLst/>
              <a:cxnLst/>
              <a:rect l="0" t="0" r="0" b="0"/>
              <a:pathLst>
                <a:path w="126342" h="115814">
                  <a:moveTo>
                    <a:pt x="126341" y="0"/>
                  </a:moveTo>
                  <a:lnTo>
                    <a:pt x="63008" y="6333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4485140" y="4390383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0" y="0"/>
                  </a:moveTo>
                  <a:lnTo>
                    <a:pt x="49498" y="55087"/>
                  </a:lnTo>
                  <a:lnTo>
                    <a:pt x="84276" y="108726"/>
                  </a:lnTo>
                  <a:lnTo>
                    <a:pt x="105285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5" name="Group 214"/>
          <p:cNvGrpSpPr/>
          <p:nvPr/>
        </p:nvGrpSpPr>
        <p:grpSpPr>
          <a:xfrm>
            <a:off x="4011357" y="4295626"/>
            <a:ext cx="1993114" cy="773623"/>
            <a:chOff x="4011357" y="4295626"/>
            <a:chExt cx="1993114" cy="773623"/>
          </a:xfrm>
        </p:grpSpPr>
        <p:sp>
          <p:nvSpPr>
            <p:cNvPr id="204" name="Freeform 203"/>
            <p:cNvSpPr/>
            <p:nvPr/>
          </p:nvSpPr>
          <p:spPr>
            <a:xfrm>
              <a:off x="4879633" y="4295626"/>
              <a:ext cx="37176" cy="305328"/>
            </a:xfrm>
            <a:custGeom>
              <a:avLst/>
              <a:gdLst/>
              <a:ahLst/>
              <a:cxnLst/>
              <a:rect l="0" t="0" r="0" b="0"/>
              <a:pathLst>
                <a:path w="37176" h="305328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60" y="91015"/>
                  </a:lnTo>
                  <a:lnTo>
                    <a:pt x="10874" y="149411"/>
                  </a:lnTo>
                  <a:lnTo>
                    <a:pt x="20153" y="199988"/>
                  </a:lnTo>
                  <a:lnTo>
                    <a:pt x="32600" y="257830"/>
                  </a:lnTo>
                  <a:lnTo>
                    <a:pt x="37175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5306362" y="4390383"/>
              <a:ext cx="52644" cy="10529"/>
            </a:xfrm>
            <a:custGeom>
              <a:avLst/>
              <a:gdLst/>
              <a:ahLst/>
              <a:cxnLst/>
              <a:rect l="0" t="0" r="0" b="0"/>
              <a:pathLst>
                <a:path w="52644" h="10529">
                  <a:moveTo>
                    <a:pt x="52643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5295834" y="4453554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25611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5641557" y="4299717"/>
              <a:ext cx="362914" cy="293825"/>
            </a:xfrm>
            <a:custGeom>
              <a:avLst/>
              <a:gdLst/>
              <a:ahLst/>
              <a:cxnLst/>
              <a:rect l="0" t="0" r="0" b="0"/>
              <a:pathLst>
                <a:path w="362914" h="293825">
                  <a:moveTo>
                    <a:pt x="33303" y="6438"/>
                  </a:moveTo>
                  <a:lnTo>
                    <a:pt x="3994" y="35747"/>
                  </a:lnTo>
                  <a:lnTo>
                    <a:pt x="896" y="36505"/>
                  </a:lnTo>
                  <a:lnTo>
                    <a:pt x="0" y="33502"/>
                  </a:lnTo>
                  <a:lnTo>
                    <a:pt x="573" y="27990"/>
                  </a:lnTo>
                  <a:lnTo>
                    <a:pt x="4463" y="23146"/>
                  </a:lnTo>
                  <a:lnTo>
                    <a:pt x="18145" y="14644"/>
                  </a:lnTo>
                  <a:lnTo>
                    <a:pt x="71166" y="823"/>
                  </a:lnTo>
                  <a:lnTo>
                    <a:pt x="127913" y="0"/>
                  </a:lnTo>
                  <a:lnTo>
                    <a:pt x="178593" y="10756"/>
                  </a:lnTo>
                  <a:lnTo>
                    <a:pt x="206073" y="26305"/>
                  </a:lnTo>
                  <a:lnTo>
                    <a:pt x="229033" y="51319"/>
                  </a:lnTo>
                  <a:lnTo>
                    <a:pt x="232810" y="60925"/>
                  </a:lnTo>
                  <a:lnTo>
                    <a:pt x="233887" y="80957"/>
                  </a:lnTo>
                  <a:lnTo>
                    <a:pt x="227347" y="98440"/>
                  </a:lnTo>
                  <a:lnTo>
                    <a:pt x="222327" y="106377"/>
                  </a:lnTo>
                  <a:lnTo>
                    <a:pt x="207391" y="118316"/>
                  </a:lnTo>
                  <a:lnTo>
                    <a:pt x="169206" y="135512"/>
                  </a:lnTo>
                  <a:lnTo>
                    <a:pt x="164849" y="135771"/>
                  </a:lnTo>
                  <a:lnTo>
                    <a:pt x="164284" y="133604"/>
                  </a:lnTo>
                  <a:lnTo>
                    <a:pt x="166247" y="129820"/>
                  </a:lnTo>
                  <a:lnTo>
                    <a:pt x="180907" y="125615"/>
                  </a:lnTo>
                  <a:lnTo>
                    <a:pt x="201850" y="124917"/>
                  </a:lnTo>
                  <a:lnTo>
                    <a:pt x="254413" y="137103"/>
                  </a:lnTo>
                  <a:lnTo>
                    <a:pt x="302584" y="158894"/>
                  </a:lnTo>
                  <a:lnTo>
                    <a:pt x="344599" y="192646"/>
                  </a:lnTo>
                  <a:lnTo>
                    <a:pt x="360805" y="219148"/>
                  </a:lnTo>
                  <a:lnTo>
                    <a:pt x="362913" y="239016"/>
                  </a:lnTo>
                  <a:lnTo>
                    <a:pt x="358781" y="258375"/>
                  </a:lnTo>
                  <a:lnTo>
                    <a:pt x="349145" y="274778"/>
                  </a:lnTo>
                  <a:lnTo>
                    <a:pt x="333944" y="286747"/>
                  </a:lnTo>
                  <a:lnTo>
                    <a:pt x="324977" y="291577"/>
                  </a:lnTo>
                  <a:lnTo>
                    <a:pt x="299416" y="293824"/>
                  </a:lnTo>
                  <a:lnTo>
                    <a:pt x="246525" y="285734"/>
                  </a:lnTo>
                  <a:lnTo>
                    <a:pt x="183247" y="269458"/>
                  </a:lnTo>
                  <a:lnTo>
                    <a:pt x="161946" y="261376"/>
                  </a:lnTo>
                  <a:lnTo>
                    <a:pt x="105248" y="231301"/>
                  </a:lnTo>
                  <a:lnTo>
                    <a:pt x="96474" y="2275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4011357" y="4779938"/>
              <a:ext cx="242313" cy="289311"/>
            </a:xfrm>
            <a:custGeom>
              <a:avLst/>
              <a:gdLst/>
              <a:ahLst/>
              <a:cxnLst/>
              <a:rect l="0" t="0" r="0" b="0"/>
              <a:pathLst>
                <a:path w="242313" h="289311">
                  <a:moveTo>
                    <a:pt x="126342" y="0"/>
                  </a:moveTo>
                  <a:lnTo>
                    <a:pt x="70683" y="39542"/>
                  </a:lnTo>
                  <a:lnTo>
                    <a:pt x="44340" y="55000"/>
                  </a:lnTo>
                  <a:lnTo>
                    <a:pt x="36579" y="61233"/>
                  </a:lnTo>
                  <a:lnTo>
                    <a:pt x="32575" y="61879"/>
                  </a:lnTo>
                  <a:lnTo>
                    <a:pt x="31075" y="58800"/>
                  </a:lnTo>
                  <a:lnTo>
                    <a:pt x="31245" y="53238"/>
                  </a:lnTo>
                  <a:lnTo>
                    <a:pt x="40793" y="40819"/>
                  </a:lnTo>
                  <a:lnTo>
                    <a:pt x="56735" y="28670"/>
                  </a:lnTo>
                  <a:lnTo>
                    <a:pt x="75519" y="19371"/>
                  </a:lnTo>
                  <a:lnTo>
                    <a:pt x="111413" y="13148"/>
                  </a:lnTo>
                  <a:lnTo>
                    <a:pt x="146095" y="16894"/>
                  </a:lnTo>
                  <a:lnTo>
                    <a:pt x="164757" y="25445"/>
                  </a:lnTo>
                  <a:lnTo>
                    <a:pt x="173009" y="31002"/>
                  </a:lnTo>
                  <a:lnTo>
                    <a:pt x="185298" y="46534"/>
                  </a:lnTo>
                  <a:lnTo>
                    <a:pt x="190212" y="55589"/>
                  </a:lnTo>
                  <a:lnTo>
                    <a:pt x="192554" y="75009"/>
                  </a:lnTo>
                  <a:lnTo>
                    <a:pt x="188525" y="94168"/>
                  </a:lnTo>
                  <a:lnTo>
                    <a:pt x="178935" y="110483"/>
                  </a:lnTo>
                  <a:lnTo>
                    <a:pt x="154793" y="132821"/>
                  </a:lnTo>
                  <a:lnTo>
                    <a:pt x="132358" y="140919"/>
                  </a:lnTo>
                  <a:lnTo>
                    <a:pt x="119824" y="143079"/>
                  </a:lnTo>
                  <a:lnTo>
                    <a:pt x="114978" y="142179"/>
                  </a:lnTo>
                  <a:lnTo>
                    <a:pt x="115257" y="139240"/>
                  </a:lnTo>
                  <a:lnTo>
                    <a:pt x="118952" y="134940"/>
                  </a:lnTo>
                  <a:lnTo>
                    <a:pt x="135536" y="130163"/>
                  </a:lnTo>
                  <a:lnTo>
                    <a:pt x="157334" y="129210"/>
                  </a:lnTo>
                  <a:lnTo>
                    <a:pt x="189337" y="136420"/>
                  </a:lnTo>
                  <a:lnTo>
                    <a:pt x="210492" y="146809"/>
                  </a:lnTo>
                  <a:lnTo>
                    <a:pt x="236543" y="171400"/>
                  </a:lnTo>
                  <a:lnTo>
                    <a:pt x="240754" y="180947"/>
                  </a:lnTo>
                  <a:lnTo>
                    <a:pt x="242312" y="200914"/>
                  </a:lnTo>
                  <a:lnTo>
                    <a:pt x="236613" y="237474"/>
                  </a:lnTo>
                  <a:lnTo>
                    <a:pt x="224485" y="258012"/>
                  </a:lnTo>
                  <a:lnTo>
                    <a:pt x="216337" y="266764"/>
                  </a:lnTo>
                  <a:lnTo>
                    <a:pt x="194806" y="276489"/>
                  </a:lnTo>
                  <a:lnTo>
                    <a:pt x="136398" y="289310"/>
                  </a:lnTo>
                  <a:lnTo>
                    <a:pt x="97086" y="283943"/>
                  </a:lnTo>
                  <a:lnTo>
                    <a:pt x="45001" y="261761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4622010" y="4811523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8333" y="37478"/>
                  </a:lnTo>
                  <a:lnTo>
                    <a:pt x="17475" y="95316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4516725" y="4885223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56426" y="0"/>
                  </a:lnTo>
                  <a:lnTo>
                    <a:pt x="95889" y="0"/>
                  </a:lnTo>
                  <a:lnTo>
                    <a:pt x="3835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4860932" y="4805370"/>
              <a:ext cx="290766" cy="214446"/>
            </a:xfrm>
            <a:custGeom>
              <a:avLst/>
              <a:gdLst/>
              <a:ahLst/>
              <a:cxnLst/>
              <a:rect l="0" t="0" r="0" b="0"/>
              <a:pathLst>
                <a:path w="290766" h="214446">
                  <a:moveTo>
                    <a:pt x="150633" y="16682"/>
                  </a:moveTo>
                  <a:lnTo>
                    <a:pt x="106670" y="2027"/>
                  </a:lnTo>
                  <a:lnTo>
                    <a:pt x="70796" y="3111"/>
                  </a:lnTo>
                  <a:lnTo>
                    <a:pt x="50419" y="11040"/>
                  </a:lnTo>
                  <a:lnTo>
                    <a:pt x="33564" y="23533"/>
                  </a:lnTo>
                  <a:lnTo>
                    <a:pt x="12090" y="50297"/>
                  </a:lnTo>
                  <a:lnTo>
                    <a:pt x="2101" y="70226"/>
                  </a:lnTo>
                  <a:lnTo>
                    <a:pt x="0" y="90782"/>
                  </a:lnTo>
                  <a:lnTo>
                    <a:pt x="8184" y="132574"/>
                  </a:lnTo>
                  <a:lnTo>
                    <a:pt x="23288" y="158514"/>
                  </a:lnTo>
                  <a:lnTo>
                    <a:pt x="48170" y="181019"/>
                  </a:lnTo>
                  <a:lnTo>
                    <a:pt x="108766" y="209034"/>
                  </a:lnTo>
                  <a:lnTo>
                    <a:pt x="145767" y="214445"/>
                  </a:lnTo>
                  <a:lnTo>
                    <a:pt x="199021" y="207868"/>
                  </a:lnTo>
                  <a:lnTo>
                    <a:pt x="222441" y="201869"/>
                  </a:lnTo>
                  <a:lnTo>
                    <a:pt x="241429" y="189064"/>
                  </a:lnTo>
                  <a:lnTo>
                    <a:pt x="278793" y="149390"/>
                  </a:lnTo>
                  <a:lnTo>
                    <a:pt x="288701" y="130645"/>
                  </a:lnTo>
                  <a:lnTo>
                    <a:pt x="290765" y="107496"/>
                  </a:lnTo>
                  <a:lnTo>
                    <a:pt x="286613" y="82780"/>
                  </a:lnTo>
                  <a:lnTo>
                    <a:pt x="271121" y="50304"/>
                  </a:lnTo>
                  <a:lnTo>
                    <a:pt x="250543" y="25344"/>
                  </a:lnTo>
                  <a:lnTo>
                    <a:pt x="232472" y="10393"/>
                  </a:lnTo>
                  <a:lnTo>
                    <a:pt x="209622" y="2188"/>
                  </a:lnTo>
                  <a:lnTo>
                    <a:pt x="196978" y="0"/>
                  </a:lnTo>
                  <a:lnTo>
                    <a:pt x="170451" y="3808"/>
                  </a:lnTo>
                  <a:lnTo>
                    <a:pt x="119047" y="166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5390590" y="4843109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10528"/>
                  </a:moveTo>
                  <a:lnTo>
                    <a:pt x="78336" y="2195"/>
                  </a:lnTo>
                  <a:lnTo>
                    <a:pt x="17942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5432704" y="4895751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31585"/>
                  </a:moveTo>
                  <a:lnTo>
                    <a:pt x="73421" y="14797"/>
                  </a:lnTo>
                  <a:lnTo>
                    <a:pt x="21566" y="82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5727502" y="4759748"/>
              <a:ext cx="266937" cy="290625"/>
            </a:xfrm>
            <a:custGeom>
              <a:avLst/>
              <a:gdLst/>
              <a:ahLst/>
              <a:cxnLst/>
              <a:rect l="0" t="0" r="0" b="0"/>
              <a:pathLst>
                <a:path w="266937" h="290625">
                  <a:moveTo>
                    <a:pt x="0" y="20190"/>
                  </a:moveTo>
                  <a:lnTo>
                    <a:pt x="11179" y="9011"/>
                  </a:lnTo>
                  <a:lnTo>
                    <a:pt x="29145" y="3523"/>
                  </a:lnTo>
                  <a:lnTo>
                    <a:pt x="84396" y="0"/>
                  </a:lnTo>
                  <a:lnTo>
                    <a:pt x="123273" y="4978"/>
                  </a:lnTo>
                  <a:lnTo>
                    <a:pt x="142916" y="13819"/>
                  </a:lnTo>
                  <a:lnTo>
                    <a:pt x="151429" y="19452"/>
                  </a:lnTo>
                  <a:lnTo>
                    <a:pt x="164008" y="35070"/>
                  </a:lnTo>
                  <a:lnTo>
                    <a:pt x="169000" y="44148"/>
                  </a:lnTo>
                  <a:lnTo>
                    <a:pt x="171428" y="63593"/>
                  </a:lnTo>
                  <a:lnTo>
                    <a:pt x="167437" y="82764"/>
                  </a:lnTo>
                  <a:lnTo>
                    <a:pt x="157865" y="99083"/>
                  </a:lnTo>
                  <a:lnTo>
                    <a:pt x="149697" y="104370"/>
                  </a:lnTo>
                  <a:lnTo>
                    <a:pt x="91603" y="120083"/>
                  </a:lnTo>
                  <a:lnTo>
                    <a:pt x="96864" y="118009"/>
                  </a:lnTo>
                  <a:lnTo>
                    <a:pt x="125148" y="115854"/>
                  </a:lnTo>
                  <a:lnTo>
                    <a:pt x="163164" y="126393"/>
                  </a:lnTo>
                  <a:lnTo>
                    <a:pt x="209525" y="152085"/>
                  </a:lnTo>
                  <a:lnTo>
                    <a:pt x="239507" y="179763"/>
                  </a:lnTo>
                  <a:lnTo>
                    <a:pt x="265449" y="230976"/>
                  </a:lnTo>
                  <a:lnTo>
                    <a:pt x="266936" y="251913"/>
                  </a:lnTo>
                  <a:lnTo>
                    <a:pt x="265695" y="262409"/>
                  </a:lnTo>
                  <a:lnTo>
                    <a:pt x="260188" y="270576"/>
                  </a:lnTo>
                  <a:lnTo>
                    <a:pt x="241591" y="282771"/>
                  </a:lnTo>
                  <a:lnTo>
                    <a:pt x="199224" y="290624"/>
                  </a:lnTo>
                  <a:lnTo>
                    <a:pt x="149626" y="281772"/>
                  </a:lnTo>
                  <a:lnTo>
                    <a:pt x="97886" y="269921"/>
                  </a:lnTo>
                  <a:lnTo>
                    <a:pt x="52643" y="2623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2" name="Group 221"/>
          <p:cNvGrpSpPr/>
          <p:nvPr/>
        </p:nvGrpSpPr>
        <p:grpSpPr>
          <a:xfrm>
            <a:off x="2142224" y="5392537"/>
            <a:ext cx="1637507" cy="412602"/>
            <a:chOff x="2142224" y="5392537"/>
            <a:chExt cx="1637507" cy="412602"/>
          </a:xfrm>
        </p:grpSpPr>
        <p:sp>
          <p:nvSpPr>
            <p:cNvPr id="216" name="Freeform 215"/>
            <p:cNvSpPr/>
            <p:nvPr/>
          </p:nvSpPr>
          <p:spPr>
            <a:xfrm>
              <a:off x="2142224" y="5485347"/>
              <a:ext cx="237217" cy="102838"/>
            </a:xfrm>
            <a:custGeom>
              <a:avLst/>
              <a:gdLst/>
              <a:ahLst/>
              <a:cxnLst/>
              <a:rect l="0" t="0" r="0" b="0"/>
              <a:pathLst>
                <a:path w="237217" h="102838">
                  <a:moveTo>
                    <a:pt x="5589" y="0"/>
                  </a:moveTo>
                  <a:lnTo>
                    <a:pt x="0" y="16768"/>
                  </a:lnTo>
                  <a:lnTo>
                    <a:pt x="3495" y="34358"/>
                  </a:lnTo>
                  <a:lnTo>
                    <a:pt x="29582" y="91880"/>
                  </a:lnTo>
                  <a:lnTo>
                    <a:pt x="35622" y="99858"/>
                  </a:lnTo>
                  <a:lnTo>
                    <a:pt x="41989" y="102837"/>
                  </a:lnTo>
                  <a:lnTo>
                    <a:pt x="48573" y="102483"/>
                  </a:lnTo>
                  <a:lnTo>
                    <a:pt x="62128" y="95851"/>
                  </a:lnTo>
                  <a:lnTo>
                    <a:pt x="75951" y="85104"/>
                  </a:lnTo>
                  <a:lnTo>
                    <a:pt x="86774" y="66290"/>
                  </a:lnTo>
                  <a:lnTo>
                    <a:pt x="102563" y="35629"/>
                  </a:lnTo>
                  <a:lnTo>
                    <a:pt x="116539" y="20514"/>
                  </a:lnTo>
                  <a:lnTo>
                    <a:pt x="134449" y="9897"/>
                  </a:lnTo>
                  <a:lnTo>
                    <a:pt x="157227" y="7518"/>
                  </a:lnTo>
                  <a:lnTo>
                    <a:pt x="180608" y="11530"/>
                  </a:lnTo>
                  <a:lnTo>
                    <a:pt x="237216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2495253" y="5392537"/>
              <a:ext cx="273742" cy="377080"/>
            </a:xfrm>
            <a:custGeom>
              <a:avLst/>
              <a:gdLst/>
              <a:ahLst/>
              <a:cxnLst/>
              <a:rect l="0" t="0" r="0" b="0"/>
              <a:pathLst>
                <a:path w="273742" h="377080">
                  <a:moveTo>
                    <a:pt x="0" y="40167"/>
                  </a:moveTo>
                  <a:lnTo>
                    <a:pt x="63451" y="23379"/>
                  </a:lnTo>
                  <a:lnTo>
                    <a:pt x="124665" y="16834"/>
                  </a:lnTo>
                  <a:lnTo>
                    <a:pt x="187752" y="4623"/>
                  </a:lnTo>
                  <a:lnTo>
                    <a:pt x="233575" y="0"/>
                  </a:lnTo>
                  <a:lnTo>
                    <a:pt x="256280" y="5157"/>
                  </a:lnTo>
                  <a:lnTo>
                    <a:pt x="265610" y="9808"/>
                  </a:lnTo>
                  <a:lnTo>
                    <a:pt x="269490" y="15249"/>
                  </a:lnTo>
                  <a:lnTo>
                    <a:pt x="269737" y="21215"/>
                  </a:lnTo>
                  <a:lnTo>
                    <a:pt x="253323" y="53191"/>
                  </a:lnTo>
                  <a:lnTo>
                    <a:pt x="205723" y="108923"/>
                  </a:lnTo>
                  <a:lnTo>
                    <a:pt x="151700" y="165627"/>
                  </a:lnTo>
                  <a:lnTo>
                    <a:pt x="106135" y="216855"/>
                  </a:lnTo>
                  <a:lnTo>
                    <a:pt x="66459" y="268914"/>
                  </a:lnTo>
                  <a:lnTo>
                    <a:pt x="21346" y="331593"/>
                  </a:lnTo>
                  <a:lnTo>
                    <a:pt x="14231" y="339736"/>
                  </a:lnTo>
                  <a:lnTo>
                    <a:pt x="11827" y="347505"/>
                  </a:lnTo>
                  <a:lnTo>
                    <a:pt x="12564" y="355023"/>
                  </a:lnTo>
                  <a:lnTo>
                    <a:pt x="15395" y="362375"/>
                  </a:lnTo>
                  <a:lnTo>
                    <a:pt x="23132" y="367276"/>
                  </a:lnTo>
                  <a:lnTo>
                    <a:pt x="74456" y="375143"/>
                  </a:lnTo>
                  <a:lnTo>
                    <a:pt x="130001" y="376697"/>
                  </a:lnTo>
                  <a:lnTo>
                    <a:pt x="187203" y="377004"/>
                  </a:lnTo>
                  <a:lnTo>
                    <a:pt x="244256" y="377065"/>
                  </a:lnTo>
                  <a:lnTo>
                    <a:pt x="273741" y="3770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2776255" y="5593742"/>
              <a:ext cx="182253" cy="189445"/>
            </a:xfrm>
            <a:custGeom>
              <a:avLst/>
              <a:gdLst/>
              <a:ahLst/>
              <a:cxnLst/>
              <a:rect l="0" t="0" r="0" b="0"/>
              <a:pathLst>
                <a:path w="182253" h="189445">
                  <a:moveTo>
                    <a:pt x="3268" y="102175"/>
                  </a:moveTo>
                  <a:lnTo>
                    <a:pt x="61885" y="93110"/>
                  </a:lnTo>
                  <a:lnTo>
                    <a:pt x="113719" y="82360"/>
                  </a:lnTo>
                  <a:lnTo>
                    <a:pt x="148914" y="58920"/>
                  </a:lnTo>
                  <a:lnTo>
                    <a:pt x="156518" y="52281"/>
                  </a:lnTo>
                  <a:lnTo>
                    <a:pt x="160416" y="44346"/>
                  </a:lnTo>
                  <a:lnTo>
                    <a:pt x="161629" y="26170"/>
                  </a:lnTo>
                  <a:lnTo>
                    <a:pt x="156805" y="18750"/>
                  </a:lnTo>
                  <a:lnTo>
                    <a:pt x="138967" y="7385"/>
                  </a:lnTo>
                  <a:lnTo>
                    <a:pt x="102617" y="0"/>
                  </a:lnTo>
                  <a:lnTo>
                    <a:pt x="79008" y="4511"/>
                  </a:lnTo>
                  <a:lnTo>
                    <a:pt x="49106" y="20205"/>
                  </a:lnTo>
                  <a:lnTo>
                    <a:pt x="18042" y="46469"/>
                  </a:lnTo>
                  <a:lnTo>
                    <a:pt x="2056" y="72802"/>
                  </a:lnTo>
                  <a:lnTo>
                    <a:pt x="0" y="95749"/>
                  </a:lnTo>
                  <a:lnTo>
                    <a:pt x="4155" y="120376"/>
                  </a:lnTo>
                  <a:lnTo>
                    <a:pt x="13801" y="143019"/>
                  </a:lnTo>
                  <a:lnTo>
                    <a:pt x="32126" y="161662"/>
                  </a:lnTo>
                  <a:lnTo>
                    <a:pt x="76429" y="187105"/>
                  </a:lnTo>
                  <a:lnTo>
                    <a:pt x="97785" y="189444"/>
                  </a:lnTo>
                  <a:lnTo>
                    <a:pt x="158055" y="178337"/>
                  </a:lnTo>
                  <a:lnTo>
                    <a:pt x="182252" y="1758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3038586" y="5608594"/>
              <a:ext cx="119964" cy="164898"/>
            </a:xfrm>
            <a:custGeom>
              <a:avLst/>
              <a:gdLst/>
              <a:ahLst/>
              <a:cxnLst/>
              <a:rect l="0" t="0" r="0" b="0"/>
              <a:pathLst>
                <a:path w="119964" h="164898">
                  <a:moveTo>
                    <a:pt x="4149" y="87323"/>
                  </a:moveTo>
                  <a:lnTo>
                    <a:pt x="29343" y="141198"/>
                  </a:lnTo>
                  <a:lnTo>
                    <a:pt x="39560" y="164897"/>
                  </a:lnTo>
                  <a:lnTo>
                    <a:pt x="38215" y="159235"/>
                  </a:lnTo>
                  <a:lnTo>
                    <a:pt x="8369" y="97130"/>
                  </a:lnTo>
                  <a:lnTo>
                    <a:pt x="955" y="76474"/>
                  </a:lnTo>
                  <a:lnTo>
                    <a:pt x="0" y="55595"/>
                  </a:lnTo>
                  <a:lnTo>
                    <a:pt x="4645" y="35787"/>
                  </a:lnTo>
                  <a:lnTo>
                    <a:pt x="14508" y="19184"/>
                  </a:lnTo>
                  <a:lnTo>
                    <a:pt x="29811" y="7126"/>
                  </a:lnTo>
                  <a:lnTo>
                    <a:pt x="38804" y="2273"/>
                  </a:lnTo>
                  <a:lnTo>
                    <a:pt x="61276" y="0"/>
                  </a:lnTo>
                  <a:lnTo>
                    <a:pt x="119963" y="30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3221580" y="5632746"/>
              <a:ext cx="196205" cy="172393"/>
            </a:xfrm>
            <a:custGeom>
              <a:avLst/>
              <a:gdLst/>
              <a:ahLst/>
              <a:cxnLst/>
              <a:rect l="0" t="0" r="0" b="0"/>
              <a:pathLst>
                <a:path w="196205" h="172393">
                  <a:moveTo>
                    <a:pt x="147539" y="10528"/>
                  </a:moveTo>
                  <a:lnTo>
                    <a:pt x="110061" y="2195"/>
                  </a:lnTo>
                  <a:lnTo>
                    <a:pt x="86428" y="3315"/>
                  </a:lnTo>
                  <a:lnTo>
                    <a:pt x="42661" y="23098"/>
                  </a:lnTo>
                  <a:lnTo>
                    <a:pt x="22548" y="37172"/>
                  </a:lnTo>
                  <a:lnTo>
                    <a:pt x="5809" y="55125"/>
                  </a:lnTo>
                  <a:lnTo>
                    <a:pt x="1580" y="64826"/>
                  </a:lnTo>
                  <a:lnTo>
                    <a:pt x="0" y="84963"/>
                  </a:lnTo>
                  <a:lnTo>
                    <a:pt x="11277" y="116031"/>
                  </a:lnTo>
                  <a:lnTo>
                    <a:pt x="29436" y="141874"/>
                  </a:lnTo>
                  <a:lnTo>
                    <a:pt x="55224" y="158760"/>
                  </a:lnTo>
                  <a:lnTo>
                    <a:pt x="85091" y="171172"/>
                  </a:lnTo>
                  <a:lnTo>
                    <a:pt x="105747" y="172392"/>
                  </a:lnTo>
                  <a:lnTo>
                    <a:pt x="125455" y="167866"/>
                  </a:lnTo>
                  <a:lnTo>
                    <a:pt x="157171" y="145896"/>
                  </a:lnTo>
                  <a:lnTo>
                    <a:pt x="185967" y="113436"/>
                  </a:lnTo>
                  <a:lnTo>
                    <a:pt x="193864" y="90580"/>
                  </a:lnTo>
                  <a:lnTo>
                    <a:pt x="196204" y="65994"/>
                  </a:lnTo>
                  <a:lnTo>
                    <a:pt x="193344" y="43369"/>
                  </a:lnTo>
                  <a:lnTo>
                    <a:pt x="188604" y="34761"/>
                  </a:lnTo>
                  <a:lnTo>
                    <a:pt x="173979" y="22078"/>
                  </a:lnTo>
                  <a:lnTo>
                    <a:pt x="137164" y="5574"/>
                  </a:lnTo>
                  <a:lnTo>
                    <a:pt x="10542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3748145" y="5643274"/>
              <a:ext cx="31586" cy="1"/>
            </a:xfrm>
            <a:custGeom>
              <a:avLst/>
              <a:gdLst/>
              <a:ahLst/>
              <a:cxnLst/>
              <a:rect l="0" t="0" r="0" b="0"/>
              <a:pathLst>
                <a:path w="31586" h="1">
                  <a:moveTo>
                    <a:pt x="31585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0" name="Group 229"/>
          <p:cNvGrpSpPr/>
          <p:nvPr/>
        </p:nvGrpSpPr>
        <p:grpSpPr>
          <a:xfrm>
            <a:off x="4553728" y="5390590"/>
            <a:ext cx="2280914" cy="482811"/>
            <a:chOff x="4553728" y="5390590"/>
            <a:chExt cx="2280914" cy="482811"/>
          </a:xfrm>
        </p:grpSpPr>
        <p:sp>
          <p:nvSpPr>
            <p:cNvPr id="223" name="Freeform 222"/>
            <p:cNvSpPr/>
            <p:nvPr/>
          </p:nvSpPr>
          <p:spPr>
            <a:xfrm>
              <a:off x="4553728" y="5390590"/>
              <a:ext cx="344639" cy="402313"/>
            </a:xfrm>
            <a:custGeom>
              <a:avLst/>
              <a:gdLst/>
              <a:ahLst/>
              <a:cxnLst/>
              <a:rect l="0" t="0" r="0" b="0"/>
              <a:pathLst>
                <a:path w="344639" h="402313">
                  <a:moveTo>
                    <a:pt x="215681" y="0"/>
                  </a:moveTo>
                  <a:lnTo>
                    <a:pt x="204502" y="11179"/>
                  </a:lnTo>
                  <a:lnTo>
                    <a:pt x="175194" y="23720"/>
                  </a:lnTo>
                  <a:lnTo>
                    <a:pt x="116133" y="30032"/>
                  </a:lnTo>
                  <a:lnTo>
                    <a:pt x="58193" y="31279"/>
                  </a:lnTo>
                  <a:lnTo>
                    <a:pt x="32213" y="33789"/>
                  </a:lnTo>
                  <a:lnTo>
                    <a:pt x="12867" y="42704"/>
                  </a:lnTo>
                  <a:lnTo>
                    <a:pt x="6772" y="50696"/>
                  </a:lnTo>
                  <a:lnTo>
                    <a:pt x="0" y="72055"/>
                  </a:lnTo>
                  <a:lnTo>
                    <a:pt x="1777" y="104798"/>
                  </a:lnTo>
                  <a:lnTo>
                    <a:pt x="16125" y="166197"/>
                  </a:lnTo>
                  <a:lnTo>
                    <a:pt x="29773" y="210124"/>
                  </a:lnTo>
                  <a:lnTo>
                    <a:pt x="34421" y="214952"/>
                  </a:lnTo>
                  <a:lnTo>
                    <a:pt x="39859" y="215831"/>
                  </a:lnTo>
                  <a:lnTo>
                    <a:pt x="61810" y="205890"/>
                  </a:lnTo>
                  <a:lnTo>
                    <a:pt x="70986" y="200431"/>
                  </a:lnTo>
                  <a:lnTo>
                    <a:pt x="126571" y="191670"/>
                  </a:lnTo>
                  <a:lnTo>
                    <a:pt x="180705" y="193059"/>
                  </a:lnTo>
                  <a:lnTo>
                    <a:pt x="243527" y="208698"/>
                  </a:lnTo>
                  <a:lnTo>
                    <a:pt x="285522" y="232644"/>
                  </a:lnTo>
                  <a:lnTo>
                    <a:pt x="330033" y="268026"/>
                  </a:lnTo>
                  <a:lnTo>
                    <a:pt x="341763" y="286409"/>
                  </a:lnTo>
                  <a:lnTo>
                    <a:pt x="344638" y="306278"/>
                  </a:lnTo>
                  <a:lnTo>
                    <a:pt x="340845" y="325637"/>
                  </a:lnTo>
                  <a:lnTo>
                    <a:pt x="331361" y="342039"/>
                  </a:lnTo>
                  <a:lnTo>
                    <a:pt x="307278" y="364428"/>
                  </a:lnTo>
                  <a:lnTo>
                    <a:pt x="259294" y="391784"/>
                  </a:lnTo>
                  <a:lnTo>
                    <a:pt x="232335" y="401464"/>
                  </a:lnTo>
                  <a:lnTo>
                    <a:pt x="190850" y="402312"/>
                  </a:lnTo>
                  <a:lnTo>
                    <a:pt x="134910" y="390948"/>
                  </a:lnTo>
                  <a:lnTo>
                    <a:pt x="88159" y="370506"/>
                  </a:lnTo>
                  <a:lnTo>
                    <a:pt x="68282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5137906" y="5559046"/>
              <a:ext cx="115815" cy="136872"/>
            </a:xfrm>
            <a:custGeom>
              <a:avLst/>
              <a:gdLst/>
              <a:ahLst/>
              <a:cxnLst/>
              <a:rect l="0" t="0" r="0" b="0"/>
              <a:pathLst>
                <a:path w="115815" h="136872">
                  <a:moveTo>
                    <a:pt x="115814" y="0"/>
                  </a:moveTo>
                  <a:lnTo>
                    <a:pt x="91767" y="17981"/>
                  </a:lnTo>
                  <a:lnTo>
                    <a:pt x="49179" y="73184"/>
                  </a:lnTo>
                  <a:lnTo>
                    <a:pt x="6242" y="122987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5106321" y="5548518"/>
              <a:ext cx="147400" cy="157928"/>
            </a:xfrm>
            <a:custGeom>
              <a:avLst/>
              <a:gdLst/>
              <a:ahLst/>
              <a:cxnLst/>
              <a:rect l="0" t="0" r="0" b="0"/>
              <a:pathLst>
                <a:path w="147400" h="157928">
                  <a:moveTo>
                    <a:pt x="0" y="0"/>
                  </a:moveTo>
                  <a:lnTo>
                    <a:pt x="5589" y="16767"/>
                  </a:lnTo>
                  <a:lnTo>
                    <a:pt x="17692" y="31239"/>
                  </a:lnTo>
                  <a:lnTo>
                    <a:pt x="79058" y="89763"/>
                  </a:lnTo>
                  <a:lnTo>
                    <a:pt x="140445" y="150980"/>
                  </a:lnTo>
                  <a:lnTo>
                    <a:pt x="147399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5420156" y="5485347"/>
              <a:ext cx="397832" cy="354540"/>
            </a:xfrm>
            <a:custGeom>
              <a:avLst/>
              <a:gdLst/>
              <a:ahLst/>
              <a:cxnLst/>
              <a:rect l="0" t="0" r="0" b="0"/>
              <a:pathLst>
                <a:path w="397832" h="354540">
                  <a:moveTo>
                    <a:pt x="223118" y="42114"/>
                  </a:moveTo>
                  <a:lnTo>
                    <a:pt x="211940" y="25346"/>
                  </a:lnTo>
                  <a:lnTo>
                    <a:pt x="197093" y="13994"/>
                  </a:lnTo>
                  <a:lnTo>
                    <a:pt x="188221" y="9330"/>
                  </a:lnTo>
                  <a:lnTo>
                    <a:pt x="165884" y="7266"/>
                  </a:lnTo>
                  <a:lnTo>
                    <a:pt x="141529" y="11418"/>
                  </a:lnTo>
                  <a:lnTo>
                    <a:pt x="81006" y="39646"/>
                  </a:lnTo>
                  <a:lnTo>
                    <a:pt x="35819" y="75292"/>
                  </a:lnTo>
                  <a:lnTo>
                    <a:pt x="18602" y="95464"/>
                  </a:lnTo>
                  <a:lnTo>
                    <a:pt x="1344" y="137730"/>
                  </a:lnTo>
                  <a:lnTo>
                    <a:pt x="0" y="181709"/>
                  </a:lnTo>
                  <a:lnTo>
                    <a:pt x="10026" y="244557"/>
                  </a:lnTo>
                  <a:lnTo>
                    <a:pt x="21030" y="280692"/>
                  </a:lnTo>
                  <a:lnTo>
                    <a:pt x="32306" y="298667"/>
                  </a:lnTo>
                  <a:lnTo>
                    <a:pt x="57397" y="321941"/>
                  </a:lnTo>
                  <a:lnTo>
                    <a:pt x="98486" y="342360"/>
                  </a:lnTo>
                  <a:lnTo>
                    <a:pt x="153570" y="354539"/>
                  </a:lnTo>
                  <a:lnTo>
                    <a:pt x="203291" y="353833"/>
                  </a:lnTo>
                  <a:lnTo>
                    <a:pt x="251948" y="343095"/>
                  </a:lnTo>
                  <a:lnTo>
                    <a:pt x="310312" y="312917"/>
                  </a:lnTo>
                  <a:lnTo>
                    <a:pt x="341630" y="288988"/>
                  </a:lnTo>
                  <a:lnTo>
                    <a:pt x="380477" y="229937"/>
                  </a:lnTo>
                  <a:lnTo>
                    <a:pt x="392491" y="201630"/>
                  </a:lnTo>
                  <a:lnTo>
                    <a:pt x="397831" y="169552"/>
                  </a:lnTo>
                  <a:lnTo>
                    <a:pt x="393965" y="138917"/>
                  </a:lnTo>
                  <a:lnTo>
                    <a:pt x="372419" y="86712"/>
                  </a:lnTo>
                  <a:lnTo>
                    <a:pt x="352493" y="58968"/>
                  </a:lnTo>
                  <a:lnTo>
                    <a:pt x="292684" y="14285"/>
                  </a:lnTo>
                  <a:lnTo>
                    <a:pt x="267684" y="6349"/>
                  </a:lnTo>
                  <a:lnTo>
                    <a:pt x="209565" y="1254"/>
                  </a:lnTo>
                  <a:lnTo>
                    <a:pt x="18100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6074943" y="5580103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57197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6064414" y="5643274"/>
              <a:ext cx="115815" cy="42116"/>
            </a:xfrm>
            <a:custGeom>
              <a:avLst/>
              <a:gdLst/>
              <a:ahLst/>
              <a:cxnLst/>
              <a:rect l="0" t="0" r="0" b="0"/>
              <a:pathLst>
                <a:path w="115815" h="42116">
                  <a:moveTo>
                    <a:pt x="115814" y="42115"/>
                  </a:moveTo>
                  <a:lnTo>
                    <a:pt x="89428" y="26473"/>
                  </a:lnTo>
                  <a:lnTo>
                    <a:pt x="32501" y="72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6376047" y="5485347"/>
              <a:ext cx="458595" cy="388054"/>
            </a:xfrm>
            <a:custGeom>
              <a:avLst/>
              <a:gdLst/>
              <a:ahLst/>
              <a:cxnLst/>
              <a:rect l="0" t="0" r="0" b="0"/>
              <a:pathLst>
                <a:path w="458595" h="388054">
                  <a:moveTo>
                    <a:pt x="235849" y="52642"/>
                  </a:moveTo>
                  <a:lnTo>
                    <a:pt x="224671" y="35875"/>
                  </a:lnTo>
                  <a:lnTo>
                    <a:pt x="206704" y="24523"/>
                  </a:lnTo>
                  <a:lnTo>
                    <a:pt x="195362" y="19858"/>
                  </a:lnTo>
                  <a:lnTo>
                    <a:pt x="170282" y="17794"/>
                  </a:lnTo>
                  <a:lnTo>
                    <a:pt x="143537" y="21947"/>
                  </a:lnTo>
                  <a:lnTo>
                    <a:pt x="103342" y="38608"/>
                  </a:lnTo>
                  <a:lnTo>
                    <a:pt x="52500" y="79564"/>
                  </a:lnTo>
                  <a:lnTo>
                    <a:pt x="23464" y="124207"/>
                  </a:lnTo>
                  <a:lnTo>
                    <a:pt x="5251" y="174273"/>
                  </a:lnTo>
                  <a:lnTo>
                    <a:pt x="0" y="206136"/>
                  </a:lnTo>
                  <a:lnTo>
                    <a:pt x="3621" y="255790"/>
                  </a:lnTo>
                  <a:lnTo>
                    <a:pt x="14443" y="299488"/>
                  </a:lnTo>
                  <a:lnTo>
                    <a:pt x="58211" y="357200"/>
                  </a:lnTo>
                  <a:lnTo>
                    <a:pt x="84759" y="372445"/>
                  </a:lnTo>
                  <a:lnTo>
                    <a:pt x="132589" y="384485"/>
                  </a:lnTo>
                  <a:lnTo>
                    <a:pt x="186926" y="388053"/>
                  </a:lnTo>
                  <a:lnTo>
                    <a:pt x="244360" y="385989"/>
                  </a:lnTo>
                  <a:lnTo>
                    <a:pt x="280576" y="378611"/>
                  </a:lnTo>
                  <a:lnTo>
                    <a:pt x="333850" y="354726"/>
                  </a:lnTo>
                  <a:lnTo>
                    <a:pt x="394894" y="318334"/>
                  </a:lnTo>
                  <a:lnTo>
                    <a:pt x="436112" y="277090"/>
                  </a:lnTo>
                  <a:lnTo>
                    <a:pt x="456363" y="231969"/>
                  </a:lnTo>
                  <a:lnTo>
                    <a:pt x="458594" y="181556"/>
                  </a:lnTo>
                  <a:lnTo>
                    <a:pt x="451847" y="140752"/>
                  </a:lnTo>
                  <a:lnTo>
                    <a:pt x="423444" y="82222"/>
                  </a:lnTo>
                  <a:lnTo>
                    <a:pt x="408522" y="61499"/>
                  </a:lnTo>
                  <a:lnTo>
                    <a:pt x="390972" y="47610"/>
                  </a:lnTo>
                  <a:lnTo>
                    <a:pt x="339595" y="18055"/>
                  </a:lnTo>
                  <a:lnTo>
                    <a:pt x="28849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42155" y="147398"/>
            <a:ext cx="1863545" cy="485916"/>
            <a:chOff x="242155" y="147398"/>
            <a:chExt cx="1863545" cy="485916"/>
          </a:xfrm>
        </p:grpSpPr>
        <p:sp>
          <p:nvSpPr>
            <p:cNvPr id="2" name="Freeform 1"/>
            <p:cNvSpPr/>
            <p:nvPr/>
          </p:nvSpPr>
          <p:spPr>
            <a:xfrm>
              <a:off x="242155" y="147398"/>
              <a:ext cx="273742" cy="468999"/>
            </a:xfrm>
            <a:custGeom>
              <a:avLst/>
              <a:gdLst/>
              <a:ahLst/>
              <a:cxnLst/>
              <a:rect l="0" t="0" r="0" b="0"/>
              <a:pathLst>
                <a:path w="273742" h="468999">
                  <a:moveTo>
                    <a:pt x="0" y="73700"/>
                  </a:moveTo>
                  <a:lnTo>
                    <a:pt x="3119" y="116392"/>
                  </a:lnTo>
                  <a:lnTo>
                    <a:pt x="17958" y="170872"/>
                  </a:lnTo>
                  <a:lnTo>
                    <a:pt x="29368" y="213366"/>
                  </a:lnTo>
                  <a:lnTo>
                    <a:pt x="54704" y="274991"/>
                  </a:lnTo>
                  <a:lnTo>
                    <a:pt x="71841" y="324284"/>
                  </a:lnTo>
                  <a:lnTo>
                    <a:pt x="104658" y="384937"/>
                  </a:lnTo>
                  <a:lnTo>
                    <a:pt x="134434" y="444911"/>
                  </a:lnTo>
                  <a:lnTo>
                    <a:pt x="154736" y="468998"/>
                  </a:lnTo>
                  <a:lnTo>
                    <a:pt x="159309" y="468253"/>
                  </a:lnTo>
                  <a:lnTo>
                    <a:pt x="162358" y="461908"/>
                  </a:lnTo>
                  <a:lnTo>
                    <a:pt x="179373" y="399965"/>
                  </a:lnTo>
                  <a:lnTo>
                    <a:pt x="186509" y="362224"/>
                  </a:lnTo>
                  <a:lnTo>
                    <a:pt x="194509" y="302658"/>
                  </a:lnTo>
                  <a:lnTo>
                    <a:pt x="203991" y="254363"/>
                  </a:lnTo>
                  <a:lnTo>
                    <a:pt x="224912" y="192878"/>
                  </a:lnTo>
                  <a:lnTo>
                    <a:pt x="238866" y="143977"/>
                  </a:lnTo>
                  <a:lnTo>
                    <a:pt x="260829" y="84939"/>
                  </a:lnTo>
                  <a:lnTo>
                    <a:pt x="271190" y="28217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38268" y="428984"/>
              <a:ext cx="209256" cy="204330"/>
            </a:xfrm>
            <a:custGeom>
              <a:avLst/>
              <a:gdLst/>
              <a:ahLst/>
              <a:cxnLst/>
              <a:rect l="0" t="0" r="0" b="0"/>
              <a:pathLst>
                <a:path w="209256" h="204330">
                  <a:moveTo>
                    <a:pt x="135555" y="65855"/>
                  </a:moveTo>
                  <a:lnTo>
                    <a:pt x="120901" y="21892"/>
                  </a:lnTo>
                  <a:lnTo>
                    <a:pt x="107985" y="8101"/>
                  </a:lnTo>
                  <a:lnTo>
                    <a:pt x="99628" y="2786"/>
                  </a:lnTo>
                  <a:lnTo>
                    <a:pt x="77864" y="0"/>
                  </a:lnTo>
                  <a:lnTo>
                    <a:pt x="65509" y="894"/>
                  </a:lnTo>
                  <a:lnTo>
                    <a:pt x="45542" y="11247"/>
                  </a:lnTo>
                  <a:lnTo>
                    <a:pt x="13660" y="46489"/>
                  </a:lnTo>
                  <a:lnTo>
                    <a:pt x="5340" y="69726"/>
                  </a:lnTo>
                  <a:lnTo>
                    <a:pt x="0" y="122772"/>
                  </a:lnTo>
                  <a:lnTo>
                    <a:pt x="4664" y="158758"/>
                  </a:lnTo>
                  <a:lnTo>
                    <a:pt x="19044" y="186059"/>
                  </a:lnTo>
                  <a:lnTo>
                    <a:pt x="34639" y="198437"/>
                  </a:lnTo>
                  <a:lnTo>
                    <a:pt x="43712" y="203376"/>
                  </a:lnTo>
                  <a:lnTo>
                    <a:pt x="52099" y="204329"/>
                  </a:lnTo>
                  <a:lnTo>
                    <a:pt x="67658" y="199149"/>
                  </a:lnTo>
                  <a:lnTo>
                    <a:pt x="89571" y="183078"/>
                  </a:lnTo>
                  <a:lnTo>
                    <a:pt x="124979" y="130020"/>
                  </a:lnTo>
                  <a:lnTo>
                    <a:pt x="136704" y="107241"/>
                  </a:lnTo>
                  <a:lnTo>
                    <a:pt x="141915" y="81519"/>
                  </a:lnTo>
                  <a:lnTo>
                    <a:pt x="144475" y="78637"/>
                  </a:lnTo>
                  <a:lnTo>
                    <a:pt x="147351" y="82565"/>
                  </a:lnTo>
                  <a:lnTo>
                    <a:pt x="167252" y="140097"/>
                  </a:lnTo>
                  <a:lnTo>
                    <a:pt x="170724" y="150445"/>
                  </a:lnTo>
                  <a:lnTo>
                    <a:pt x="183941" y="165062"/>
                  </a:lnTo>
                  <a:lnTo>
                    <a:pt x="209255" y="1816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10694" y="442196"/>
              <a:ext cx="94757" cy="157474"/>
            </a:xfrm>
            <a:custGeom>
              <a:avLst/>
              <a:gdLst/>
              <a:ahLst/>
              <a:cxnLst/>
              <a:rect l="0" t="0" r="0" b="0"/>
              <a:pathLst>
                <a:path w="94757" h="157474">
                  <a:moveTo>
                    <a:pt x="0" y="52643"/>
                  </a:moveTo>
                  <a:lnTo>
                    <a:pt x="9065" y="111260"/>
                  </a:lnTo>
                  <a:lnTo>
                    <a:pt x="16305" y="157245"/>
                  </a:lnTo>
                  <a:lnTo>
                    <a:pt x="15549" y="157473"/>
                  </a:lnTo>
                  <a:lnTo>
                    <a:pt x="11590" y="146027"/>
                  </a:lnTo>
                  <a:lnTo>
                    <a:pt x="2636" y="94139"/>
                  </a:lnTo>
                  <a:lnTo>
                    <a:pt x="3900" y="55579"/>
                  </a:lnTo>
                  <a:lnTo>
                    <a:pt x="6110" y="44072"/>
                  </a:lnTo>
                  <a:lnTo>
                    <a:pt x="17923" y="25047"/>
                  </a:lnTo>
                  <a:lnTo>
                    <a:pt x="25987" y="16698"/>
                  </a:lnTo>
                  <a:lnTo>
                    <a:pt x="47424" y="742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10735" y="473782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58617"/>
                  </a:lnTo>
                  <a:lnTo>
                    <a:pt x="8334" y="115214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00207" y="35796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06911" y="452236"/>
              <a:ext cx="177566" cy="180109"/>
            </a:xfrm>
            <a:custGeom>
              <a:avLst/>
              <a:gdLst/>
              <a:ahLst/>
              <a:cxnLst/>
              <a:rect l="0" t="0" r="0" b="0"/>
              <a:pathLst>
                <a:path w="177566" h="180109">
                  <a:moveTo>
                    <a:pt x="114394" y="74188"/>
                  </a:moveTo>
                  <a:lnTo>
                    <a:pt x="99740" y="30226"/>
                  </a:lnTo>
                  <a:lnTo>
                    <a:pt x="83705" y="13315"/>
                  </a:lnTo>
                  <a:lnTo>
                    <a:pt x="72878" y="5530"/>
                  </a:lnTo>
                  <a:lnTo>
                    <a:pt x="51489" y="0"/>
                  </a:lnTo>
                  <a:lnTo>
                    <a:pt x="40872" y="163"/>
                  </a:lnTo>
                  <a:lnTo>
                    <a:pt x="31454" y="3781"/>
                  </a:lnTo>
                  <a:lnTo>
                    <a:pt x="14751" y="17160"/>
                  </a:lnTo>
                  <a:lnTo>
                    <a:pt x="5767" y="37924"/>
                  </a:lnTo>
                  <a:lnTo>
                    <a:pt x="0" y="89382"/>
                  </a:lnTo>
                  <a:lnTo>
                    <a:pt x="4591" y="125094"/>
                  </a:lnTo>
                  <a:lnTo>
                    <a:pt x="18949" y="157902"/>
                  </a:lnTo>
                  <a:lnTo>
                    <a:pt x="34539" y="173005"/>
                  </a:lnTo>
                  <a:lnTo>
                    <a:pt x="43610" y="178671"/>
                  </a:lnTo>
                  <a:lnTo>
                    <a:pt x="51997" y="180108"/>
                  </a:lnTo>
                  <a:lnTo>
                    <a:pt x="59928" y="178727"/>
                  </a:lnTo>
                  <a:lnTo>
                    <a:pt x="67555" y="175466"/>
                  </a:lnTo>
                  <a:lnTo>
                    <a:pt x="79149" y="159365"/>
                  </a:lnTo>
                  <a:lnTo>
                    <a:pt x="96124" y="116490"/>
                  </a:lnTo>
                  <a:lnTo>
                    <a:pt x="96271" y="75179"/>
                  </a:lnTo>
                  <a:lnTo>
                    <a:pt x="97632" y="77188"/>
                  </a:lnTo>
                  <a:lnTo>
                    <a:pt x="112620" y="116914"/>
                  </a:lnTo>
                  <a:lnTo>
                    <a:pt x="123744" y="132562"/>
                  </a:lnTo>
                  <a:lnTo>
                    <a:pt x="139607" y="144196"/>
                  </a:lnTo>
                  <a:lnTo>
                    <a:pt x="177565" y="15841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07728" y="242155"/>
              <a:ext cx="232696" cy="360437"/>
            </a:xfrm>
            <a:custGeom>
              <a:avLst/>
              <a:gdLst/>
              <a:ahLst/>
              <a:cxnLst/>
              <a:rect l="0" t="0" r="0" b="0"/>
              <a:pathLst>
                <a:path w="232696" h="360437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14679" y="136884"/>
                  </a:lnTo>
                  <a:lnTo>
                    <a:pt x="23901" y="198426"/>
                  </a:lnTo>
                  <a:lnTo>
                    <a:pt x="28306" y="250242"/>
                  </a:lnTo>
                  <a:lnTo>
                    <a:pt x="29177" y="305537"/>
                  </a:lnTo>
                  <a:lnTo>
                    <a:pt x="28126" y="325307"/>
                  </a:lnTo>
                  <a:lnTo>
                    <a:pt x="26208" y="325666"/>
                  </a:lnTo>
                  <a:lnTo>
                    <a:pt x="23759" y="322396"/>
                  </a:lnTo>
                  <a:lnTo>
                    <a:pt x="19507" y="270905"/>
                  </a:lnTo>
                  <a:lnTo>
                    <a:pt x="21488" y="246744"/>
                  </a:lnTo>
                  <a:lnTo>
                    <a:pt x="30168" y="228207"/>
                  </a:lnTo>
                  <a:lnTo>
                    <a:pt x="44944" y="215289"/>
                  </a:lnTo>
                  <a:lnTo>
                    <a:pt x="64379" y="206818"/>
                  </a:lnTo>
                  <a:lnTo>
                    <a:pt x="101629" y="203219"/>
                  </a:lnTo>
                  <a:lnTo>
                    <a:pt x="164451" y="214960"/>
                  </a:lnTo>
                  <a:lnTo>
                    <a:pt x="191721" y="230458"/>
                  </a:lnTo>
                  <a:lnTo>
                    <a:pt x="214619" y="249868"/>
                  </a:lnTo>
                  <a:lnTo>
                    <a:pt x="230632" y="276026"/>
                  </a:lnTo>
                  <a:lnTo>
                    <a:pt x="232695" y="295814"/>
                  </a:lnTo>
                  <a:lnTo>
                    <a:pt x="228543" y="316306"/>
                  </a:lnTo>
                  <a:lnTo>
                    <a:pt x="218898" y="337112"/>
                  </a:lnTo>
                  <a:lnTo>
                    <a:pt x="203693" y="351819"/>
                  </a:lnTo>
                  <a:lnTo>
                    <a:pt x="194726" y="357378"/>
                  </a:lnTo>
                  <a:lnTo>
                    <a:pt x="175402" y="360436"/>
                  </a:lnTo>
                  <a:lnTo>
                    <a:pt x="134402" y="352867"/>
                  </a:lnTo>
                  <a:lnTo>
                    <a:pt x="71481" y="324198"/>
                  </a:lnTo>
                  <a:lnTo>
                    <a:pt x="50448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00331" y="263212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21057" y="0"/>
                  </a:moveTo>
                  <a:lnTo>
                    <a:pt x="12724" y="37478"/>
                  </a:lnTo>
                  <a:lnTo>
                    <a:pt x="10962" y="94491"/>
                  </a:lnTo>
                  <a:lnTo>
                    <a:pt x="10657" y="150440"/>
                  </a:lnTo>
                  <a:lnTo>
                    <a:pt x="10567" y="205882"/>
                  </a:lnTo>
                  <a:lnTo>
                    <a:pt x="11706" y="267442"/>
                  </a:lnTo>
                  <a:lnTo>
                    <a:pt x="16121" y="291999"/>
                  </a:lnTo>
                  <a:lnTo>
                    <a:pt x="15427" y="301120"/>
                  </a:lnTo>
                  <a:lnTo>
                    <a:pt x="12624" y="308372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74031" y="425677"/>
              <a:ext cx="137554" cy="184976"/>
            </a:xfrm>
            <a:custGeom>
              <a:avLst/>
              <a:gdLst/>
              <a:ahLst/>
              <a:cxnLst/>
              <a:rect l="0" t="0" r="0" b="0"/>
              <a:pathLst>
                <a:path w="137554" h="184976">
                  <a:moveTo>
                    <a:pt x="0" y="100747"/>
                  </a:moveTo>
                  <a:lnTo>
                    <a:pt x="61110" y="82789"/>
                  </a:lnTo>
                  <a:lnTo>
                    <a:pt x="115542" y="60009"/>
                  </a:lnTo>
                  <a:lnTo>
                    <a:pt x="130510" y="44037"/>
                  </a:lnTo>
                  <a:lnTo>
                    <a:pt x="136140" y="34864"/>
                  </a:lnTo>
                  <a:lnTo>
                    <a:pt x="137553" y="26410"/>
                  </a:lnTo>
                  <a:lnTo>
                    <a:pt x="136155" y="18434"/>
                  </a:lnTo>
                  <a:lnTo>
                    <a:pt x="132884" y="10777"/>
                  </a:lnTo>
                  <a:lnTo>
                    <a:pt x="126024" y="5672"/>
                  </a:lnTo>
                  <a:lnTo>
                    <a:pt x="105923" y="0"/>
                  </a:lnTo>
                  <a:lnTo>
                    <a:pt x="84512" y="3718"/>
                  </a:lnTo>
                  <a:lnTo>
                    <a:pt x="42170" y="25169"/>
                  </a:lnTo>
                  <a:lnTo>
                    <a:pt x="27321" y="41421"/>
                  </a:lnTo>
                  <a:lnTo>
                    <a:pt x="8256" y="80450"/>
                  </a:lnTo>
                  <a:lnTo>
                    <a:pt x="2446" y="117090"/>
                  </a:lnTo>
                  <a:lnTo>
                    <a:pt x="7326" y="137647"/>
                  </a:lnTo>
                  <a:lnTo>
                    <a:pt x="18464" y="154582"/>
                  </a:lnTo>
                  <a:lnTo>
                    <a:pt x="35112" y="169907"/>
                  </a:lnTo>
                  <a:lnTo>
                    <a:pt x="57329" y="178278"/>
                  </a:lnTo>
                  <a:lnTo>
                    <a:pt x="105285" y="1849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32000" y="463253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594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548025" y="201410"/>
            <a:ext cx="7222422" cy="489117"/>
            <a:chOff x="2548025" y="201410"/>
            <a:chExt cx="7222422" cy="489117"/>
          </a:xfrm>
        </p:grpSpPr>
        <p:sp>
          <p:nvSpPr>
            <p:cNvPr id="13" name="Freeform 12"/>
            <p:cNvSpPr/>
            <p:nvPr/>
          </p:nvSpPr>
          <p:spPr>
            <a:xfrm>
              <a:off x="2548025" y="201410"/>
              <a:ext cx="242027" cy="451357"/>
            </a:xfrm>
            <a:custGeom>
              <a:avLst/>
              <a:gdLst/>
              <a:ahLst/>
              <a:cxnLst/>
              <a:rect l="0" t="0" r="0" b="0"/>
              <a:pathLst>
                <a:path w="242027" h="451357">
                  <a:moveTo>
                    <a:pt x="10400" y="451356"/>
                  </a:moveTo>
                  <a:lnTo>
                    <a:pt x="2066" y="413878"/>
                  </a:lnTo>
                  <a:lnTo>
                    <a:pt x="305" y="356866"/>
                  </a:lnTo>
                  <a:lnTo>
                    <a:pt x="0" y="306506"/>
                  </a:lnTo>
                  <a:lnTo>
                    <a:pt x="7132" y="244323"/>
                  </a:lnTo>
                  <a:lnTo>
                    <a:pt x="10601" y="194131"/>
                  </a:lnTo>
                  <a:lnTo>
                    <a:pt x="17348" y="143384"/>
                  </a:lnTo>
                  <a:lnTo>
                    <a:pt x="23340" y="86842"/>
                  </a:lnTo>
                  <a:lnTo>
                    <a:pt x="26679" y="63572"/>
                  </a:lnTo>
                  <a:lnTo>
                    <a:pt x="25530" y="20038"/>
                  </a:lnTo>
                  <a:lnTo>
                    <a:pt x="27506" y="9393"/>
                  </a:lnTo>
                  <a:lnTo>
                    <a:pt x="32332" y="3466"/>
                  </a:lnTo>
                  <a:lnTo>
                    <a:pt x="39059" y="684"/>
                  </a:lnTo>
                  <a:lnTo>
                    <a:pt x="47053" y="0"/>
                  </a:lnTo>
                  <a:lnTo>
                    <a:pt x="53553" y="3053"/>
                  </a:lnTo>
                  <a:lnTo>
                    <a:pt x="63894" y="15804"/>
                  </a:lnTo>
                  <a:lnTo>
                    <a:pt x="98321" y="77249"/>
                  </a:lnTo>
                  <a:lnTo>
                    <a:pt x="124188" y="126430"/>
                  </a:lnTo>
                  <a:lnTo>
                    <a:pt x="148300" y="184272"/>
                  </a:lnTo>
                  <a:lnTo>
                    <a:pt x="165497" y="246304"/>
                  </a:lnTo>
                  <a:lnTo>
                    <a:pt x="183606" y="296364"/>
                  </a:lnTo>
                  <a:lnTo>
                    <a:pt x="207567" y="352674"/>
                  </a:lnTo>
                  <a:lnTo>
                    <a:pt x="231246" y="413187"/>
                  </a:lnTo>
                  <a:lnTo>
                    <a:pt x="242026" y="4302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00538" y="484310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66883" y="8334"/>
                  </a:lnTo>
                  <a:lnTo>
                    <a:pt x="28396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48020" y="242155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60384"/>
                  </a:lnTo>
                  <a:lnTo>
                    <a:pt x="0" y="114988"/>
                  </a:lnTo>
                  <a:lnTo>
                    <a:pt x="0" y="165092"/>
                  </a:lnTo>
                  <a:lnTo>
                    <a:pt x="3120" y="212693"/>
                  </a:lnTo>
                  <a:lnTo>
                    <a:pt x="14654" y="275590"/>
                  </a:lnTo>
                  <a:lnTo>
                    <a:pt x="19793" y="331905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90134" y="428014"/>
              <a:ext cx="184697" cy="214225"/>
            </a:xfrm>
            <a:custGeom>
              <a:avLst/>
              <a:gdLst/>
              <a:ahLst/>
              <a:cxnLst/>
              <a:rect l="0" t="0" r="0" b="0"/>
              <a:pathLst>
                <a:path w="184697" h="214225">
                  <a:moveTo>
                    <a:pt x="0" y="151053"/>
                  </a:moveTo>
                  <a:lnTo>
                    <a:pt x="11179" y="134285"/>
                  </a:lnTo>
                  <a:lnTo>
                    <a:pt x="29145" y="122934"/>
                  </a:lnTo>
                  <a:lnTo>
                    <a:pt x="91142" y="102376"/>
                  </a:lnTo>
                  <a:lnTo>
                    <a:pt x="146923" y="84433"/>
                  </a:lnTo>
                  <a:lnTo>
                    <a:pt x="173255" y="68273"/>
                  </a:lnTo>
                  <a:lnTo>
                    <a:pt x="178674" y="59601"/>
                  </a:lnTo>
                  <a:lnTo>
                    <a:pt x="184696" y="37488"/>
                  </a:lnTo>
                  <a:lnTo>
                    <a:pt x="182792" y="28550"/>
                  </a:lnTo>
                  <a:lnTo>
                    <a:pt x="178014" y="21421"/>
                  </a:lnTo>
                  <a:lnTo>
                    <a:pt x="162176" y="10380"/>
                  </a:lnTo>
                  <a:lnTo>
                    <a:pt x="139539" y="1574"/>
                  </a:lnTo>
                  <a:lnTo>
                    <a:pt x="116999" y="0"/>
                  </a:lnTo>
                  <a:lnTo>
                    <a:pt x="96454" y="4370"/>
                  </a:lnTo>
                  <a:lnTo>
                    <a:pt x="79523" y="14111"/>
                  </a:lnTo>
                  <a:lnTo>
                    <a:pt x="67319" y="29358"/>
                  </a:lnTo>
                  <a:lnTo>
                    <a:pt x="42478" y="91409"/>
                  </a:lnTo>
                  <a:lnTo>
                    <a:pt x="37597" y="117526"/>
                  </a:lnTo>
                  <a:lnTo>
                    <a:pt x="39327" y="144731"/>
                  </a:lnTo>
                  <a:lnTo>
                    <a:pt x="47114" y="166180"/>
                  </a:lnTo>
                  <a:lnTo>
                    <a:pt x="71178" y="199015"/>
                  </a:lnTo>
                  <a:lnTo>
                    <a:pt x="90906" y="207464"/>
                  </a:lnTo>
                  <a:lnTo>
                    <a:pt x="147399" y="2142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84932" y="284269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3120" y="52050"/>
                  </a:lnTo>
                  <a:lnTo>
                    <a:pt x="11453" y="108229"/>
                  </a:lnTo>
                  <a:lnTo>
                    <a:pt x="18212" y="166209"/>
                  </a:lnTo>
                  <a:lnTo>
                    <a:pt x="20214" y="220433"/>
                  </a:lnTo>
                  <a:lnTo>
                    <a:pt x="20808" y="270424"/>
                  </a:lnTo>
                  <a:lnTo>
                    <a:pt x="21008" y="329238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00704" y="421139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51111" y="11453"/>
                  </a:lnTo>
                  <a:lnTo>
                    <a:pt x="91980" y="19160"/>
                  </a:lnTo>
                  <a:lnTo>
                    <a:pt x="37580" y="2791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37616" y="294797"/>
              <a:ext cx="16307" cy="347442"/>
            </a:xfrm>
            <a:custGeom>
              <a:avLst/>
              <a:gdLst/>
              <a:ahLst/>
              <a:cxnLst/>
              <a:rect l="0" t="0" r="0" b="0"/>
              <a:pathLst>
                <a:path w="16307" h="347442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6667"/>
                  </a:lnTo>
                  <a:lnTo>
                    <a:pt x="3120" y="220569"/>
                  </a:lnTo>
                  <a:lnTo>
                    <a:pt x="8334" y="270465"/>
                  </a:lnTo>
                  <a:lnTo>
                    <a:pt x="16306" y="331585"/>
                  </a:lnTo>
                  <a:lnTo>
                    <a:pt x="15550" y="336870"/>
                  </a:lnTo>
                  <a:lnTo>
                    <a:pt x="10529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21803" y="442196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5897" y="8334"/>
                  </a:lnTo>
                  <a:lnTo>
                    <a:pt x="85361" y="15684"/>
                  </a:lnTo>
                  <a:lnTo>
                    <a:pt x="28993" y="199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35124" y="467776"/>
              <a:ext cx="135566" cy="181881"/>
            </a:xfrm>
            <a:custGeom>
              <a:avLst/>
              <a:gdLst/>
              <a:ahLst/>
              <a:cxnLst/>
              <a:rect l="0" t="0" r="0" b="0"/>
              <a:pathLst>
                <a:path w="135566" h="181881">
                  <a:moveTo>
                    <a:pt x="28834" y="79705"/>
                  </a:moveTo>
                  <a:lnTo>
                    <a:pt x="87451" y="74116"/>
                  </a:lnTo>
                  <a:lnTo>
                    <a:pt x="107919" y="65133"/>
                  </a:lnTo>
                  <a:lnTo>
                    <a:pt x="116652" y="59462"/>
                  </a:lnTo>
                  <a:lnTo>
                    <a:pt x="129475" y="43802"/>
                  </a:lnTo>
                  <a:lnTo>
                    <a:pt x="134533" y="34713"/>
                  </a:lnTo>
                  <a:lnTo>
                    <a:pt x="135565" y="26314"/>
                  </a:lnTo>
                  <a:lnTo>
                    <a:pt x="130473" y="10742"/>
                  </a:lnTo>
                  <a:lnTo>
                    <a:pt x="123499" y="5654"/>
                  </a:lnTo>
                  <a:lnTo>
                    <a:pt x="103273" y="0"/>
                  </a:lnTo>
                  <a:lnTo>
                    <a:pt x="71167" y="2407"/>
                  </a:lnTo>
                  <a:lnTo>
                    <a:pt x="53108" y="10645"/>
                  </a:lnTo>
                  <a:lnTo>
                    <a:pt x="22451" y="34998"/>
                  </a:lnTo>
                  <a:lnTo>
                    <a:pt x="6536" y="61000"/>
                  </a:lnTo>
                  <a:lnTo>
                    <a:pt x="0" y="96520"/>
                  </a:lnTo>
                  <a:lnTo>
                    <a:pt x="3653" y="131091"/>
                  </a:lnTo>
                  <a:lnTo>
                    <a:pt x="12183" y="149727"/>
                  </a:lnTo>
                  <a:lnTo>
                    <a:pt x="17734" y="157972"/>
                  </a:lnTo>
                  <a:lnTo>
                    <a:pt x="36379" y="170252"/>
                  </a:lnTo>
                  <a:lnTo>
                    <a:pt x="60263" y="178440"/>
                  </a:lnTo>
                  <a:lnTo>
                    <a:pt x="96508" y="181880"/>
                  </a:lnTo>
                  <a:lnTo>
                    <a:pt x="123591" y="1744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40613" y="484310"/>
              <a:ext cx="107616" cy="191886"/>
            </a:xfrm>
            <a:custGeom>
              <a:avLst/>
              <a:gdLst/>
              <a:ahLst/>
              <a:cxnLst/>
              <a:rect l="0" t="0" r="0" b="0"/>
              <a:pathLst>
                <a:path w="107616" h="191886">
                  <a:moveTo>
                    <a:pt x="2330" y="52643"/>
                  </a:moveTo>
                  <a:lnTo>
                    <a:pt x="20288" y="106518"/>
                  </a:lnTo>
                  <a:lnTo>
                    <a:pt x="40970" y="168564"/>
                  </a:lnTo>
                  <a:lnTo>
                    <a:pt x="49134" y="191885"/>
                  </a:lnTo>
                  <a:lnTo>
                    <a:pt x="47308" y="181989"/>
                  </a:lnTo>
                  <a:lnTo>
                    <a:pt x="15387" y="125682"/>
                  </a:lnTo>
                  <a:lnTo>
                    <a:pt x="609" y="83383"/>
                  </a:lnTo>
                  <a:lnTo>
                    <a:pt x="0" y="39394"/>
                  </a:lnTo>
                  <a:lnTo>
                    <a:pt x="5456" y="28603"/>
                  </a:lnTo>
                  <a:lnTo>
                    <a:pt x="23996" y="13492"/>
                  </a:lnTo>
                  <a:lnTo>
                    <a:pt x="66331" y="3998"/>
                  </a:lnTo>
                  <a:lnTo>
                    <a:pt x="10761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80341" y="305326"/>
              <a:ext cx="20613" cy="357970"/>
            </a:xfrm>
            <a:custGeom>
              <a:avLst/>
              <a:gdLst/>
              <a:ahLst/>
              <a:cxnLst/>
              <a:rect l="0" t="0" r="0" b="0"/>
              <a:pathLst>
                <a:path w="20613" h="357970">
                  <a:moveTo>
                    <a:pt x="20612" y="0"/>
                  </a:moveTo>
                  <a:lnTo>
                    <a:pt x="12279" y="37478"/>
                  </a:lnTo>
                  <a:lnTo>
                    <a:pt x="10517" y="100080"/>
                  </a:lnTo>
                  <a:lnTo>
                    <a:pt x="4623" y="159505"/>
                  </a:lnTo>
                  <a:lnTo>
                    <a:pt x="1057" y="215976"/>
                  </a:lnTo>
                  <a:lnTo>
                    <a:pt x="0" y="269754"/>
                  </a:lnTo>
                  <a:lnTo>
                    <a:pt x="8048" y="322346"/>
                  </a:lnTo>
                  <a:lnTo>
                    <a:pt x="20612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64082" y="442196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209921" y="11179"/>
                  </a:lnTo>
                  <a:lnTo>
                    <a:pt x="147198" y="31209"/>
                  </a:lnTo>
                  <a:lnTo>
                    <a:pt x="85618" y="39960"/>
                  </a:lnTo>
                  <a:lnTo>
                    <a:pt x="29044" y="4168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48352" y="263212"/>
              <a:ext cx="178985" cy="410612"/>
            </a:xfrm>
            <a:custGeom>
              <a:avLst/>
              <a:gdLst/>
              <a:ahLst/>
              <a:cxnLst/>
              <a:rect l="0" t="0" r="0" b="0"/>
              <a:pathLst>
                <a:path w="178985" h="410612">
                  <a:moveTo>
                    <a:pt x="0" y="0"/>
                  </a:moveTo>
                  <a:lnTo>
                    <a:pt x="0" y="60384"/>
                  </a:lnTo>
                  <a:lnTo>
                    <a:pt x="3119" y="114988"/>
                  </a:lnTo>
                  <a:lnTo>
                    <a:pt x="8333" y="171331"/>
                  </a:lnTo>
                  <a:lnTo>
                    <a:pt x="9878" y="229359"/>
                  </a:lnTo>
                  <a:lnTo>
                    <a:pt x="7216" y="280478"/>
                  </a:lnTo>
                  <a:lnTo>
                    <a:pt x="950" y="343432"/>
                  </a:lnTo>
                  <a:lnTo>
                    <a:pt x="1451" y="323116"/>
                  </a:lnTo>
                  <a:lnTo>
                    <a:pt x="20280" y="267721"/>
                  </a:lnTo>
                  <a:lnTo>
                    <a:pt x="39414" y="238552"/>
                  </a:lnTo>
                  <a:lnTo>
                    <a:pt x="47333" y="233904"/>
                  </a:lnTo>
                  <a:lnTo>
                    <a:pt x="65490" y="231859"/>
                  </a:lnTo>
                  <a:lnTo>
                    <a:pt x="95444" y="242874"/>
                  </a:lnTo>
                  <a:lnTo>
                    <a:pt x="120956" y="266545"/>
                  </a:lnTo>
                  <a:lnTo>
                    <a:pt x="154561" y="324627"/>
                  </a:lnTo>
                  <a:lnTo>
                    <a:pt x="175569" y="386281"/>
                  </a:lnTo>
                  <a:lnTo>
                    <a:pt x="178984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46349" y="478877"/>
              <a:ext cx="191558" cy="161400"/>
            </a:xfrm>
            <a:custGeom>
              <a:avLst/>
              <a:gdLst/>
              <a:ahLst/>
              <a:cxnLst/>
              <a:rect l="0" t="0" r="0" b="0"/>
              <a:pathLst>
                <a:path w="191558" h="161400">
                  <a:moveTo>
                    <a:pt x="128386" y="68604"/>
                  </a:moveTo>
                  <a:lnTo>
                    <a:pt x="118811" y="30087"/>
                  </a:lnTo>
                  <a:lnTo>
                    <a:pt x="108143" y="12101"/>
                  </a:lnTo>
                  <a:lnTo>
                    <a:pt x="99683" y="6369"/>
                  </a:lnTo>
                  <a:lnTo>
                    <a:pt x="77805" y="0"/>
                  </a:lnTo>
                  <a:lnTo>
                    <a:pt x="55603" y="3409"/>
                  </a:lnTo>
                  <a:lnTo>
                    <a:pt x="35207" y="13892"/>
                  </a:lnTo>
                  <a:lnTo>
                    <a:pt x="18343" y="30250"/>
                  </a:lnTo>
                  <a:lnTo>
                    <a:pt x="1285" y="70368"/>
                  </a:lnTo>
                  <a:lnTo>
                    <a:pt x="0" y="113711"/>
                  </a:lnTo>
                  <a:lnTo>
                    <a:pt x="7028" y="150599"/>
                  </a:lnTo>
                  <a:lnTo>
                    <a:pt x="12386" y="157193"/>
                  </a:lnTo>
                  <a:lnTo>
                    <a:pt x="19467" y="160419"/>
                  </a:lnTo>
                  <a:lnTo>
                    <a:pt x="27697" y="161399"/>
                  </a:lnTo>
                  <a:lnTo>
                    <a:pt x="43081" y="156250"/>
                  </a:lnTo>
                  <a:lnTo>
                    <a:pt x="72022" y="133880"/>
                  </a:lnTo>
                  <a:lnTo>
                    <a:pt x="87639" y="108222"/>
                  </a:lnTo>
                  <a:lnTo>
                    <a:pt x="91863" y="105545"/>
                  </a:lnTo>
                  <a:lnTo>
                    <a:pt x="95849" y="107269"/>
                  </a:lnTo>
                  <a:lnTo>
                    <a:pt x="116240" y="129664"/>
                  </a:lnTo>
                  <a:lnTo>
                    <a:pt x="141555" y="144148"/>
                  </a:lnTo>
                  <a:lnTo>
                    <a:pt x="191557" y="1528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73955" y="294797"/>
              <a:ext cx="16595" cy="336913"/>
            </a:xfrm>
            <a:custGeom>
              <a:avLst/>
              <a:gdLst/>
              <a:ahLst/>
              <a:cxnLst/>
              <a:rect l="0" t="0" r="0" b="0"/>
              <a:pathLst>
                <a:path w="16595" h="336913">
                  <a:moveTo>
                    <a:pt x="6066" y="0"/>
                  </a:moveTo>
                  <a:lnTo>
                    <a:pt x="0" y="35962"/>
                  </a:lnTo>
                  <a:lnTo>
                    <a:pt x="3748" y="87475"/>
                  </a:lnTo>
                  <a:lnTo>
                    <a:pt x="5379" y="141472"/>
                  </a:lnTo>
                  <a:lnTo>
                    <a:pt x="5862" y="200235"/>
                  </a:lnTo>
                  <a:lnTo>
                    <a:pt x="7175" y="252872"/>
                  </a:lnTo>
                  <a:lnTo>
                    <a:pt x="14387" y="303284"/>
                  </a:lnTo>
                  <a:lnTo>
                    <a:pt x="16594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06321" y="421139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4311" y="3120"/>
                  </a:lnTo>
                  <a:lnTo>
                    <a:pt x="53776" y="146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81389" y="426079"/>
              <a:ext cx="222193" cy="219301"/>
            </a:xfrm>
            <a:custGeom>
              <a:avLst/>
              <a:gdLst/>
              <a:ahLst/>
              <a:cxnLst/>
              <a:rect l="0" t="0" r="0" b="0"/>
              <a:pathLst>
                <a:path w="222193" h="219301">
                  <a:moveTo>
                    <a:pt x="146113" y="5589"/>
                  </a:moveTo>
                  <a:lnTo>
                    <a:pt x="129346" y="0"/>
                  </a:lnTo>
                  <a:lnTo>
                    <a:pt x="111755" y="375"/>
                  </a:lnTo>
                  <a:lnTo>
                    <a:pt x="61520" y="14478"/>
                  </a:lnTo>
                  <a:lnTo>
                    <a:pt x="9195" y="44902"/>
                  </a:lnTo>
                  <a:lnTo>
                    <a:pt x="3362" y="54024"/>
                  </a:lnTo>
                  <a:lnTo>
                    <a:pt x="0" y="76639"/>
                  </a:lnTo>
                  <a:lnTo>
                    <a:pt x="4251" y="84541"/>
                  </a:lnTo>
                  <a:lnTo>
                    <a:pt x="11764" y="89809"/>
                  </a:lnTo>
                  <a:lnTo>
                    <a:pt x="44695" y="97224"/>
                  </a:lnTo>
                  <a:lnTo>
                    <a:pt x="104292" y="107170"/>
                  </a:lnTo>
                  <a:lnTo>
                    <a:pt x="165591" y="115975"/>
                  </a:lnTo>
                  <a:lnTo>
                    <a:pt x="198288" y="125384"/>
                  </a:lnTo>
                  <a:lnTo>
                    <a:pt x="206633" y="131075"/>
                  </a:lnTo>
                  <a:lnTo>
                    <a:pt x="219024" y="146759"/>
                  </a:lnTo>
                  <a:lnTo>
                    <a:pt x="222192" y="165427"/>
                  </a:lnTo>
                  <a:lnTo>
                    <a:pt x="221399" y="175319"/>
                  </a:lnTo>
                  <a:lnTo>
                    <a:pt x="214279" y="192548"/>
                  </a:lnTo>
                  <a:lnTo>
                    <a:pt x="209104" y="200419"/>
                  </a:lnTo>
                  <a:lnTo>
                    <a:pt x="193996" y="212283"/>
                  </a:lnTo>
                  <a:lnTo>
                    <a:pt x="185055" y="217084"/>
                  </a:lnTo>
                  <a:lnTo>
                    <a:pt x="165760" y="219300"/>
                  </a:lnTo>
                  <a:lnTo>
                    <a:pt x="103875" y="204982"/>
                  </a:lnTo>
                  <a:lnTo>
                    <a:pt x="47056" y="179303"/>
                  </a:lnTo>
                  <a:lnTo>
                    <a:pt x="30300" y="1740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53845" y="231626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0" y="152662"/>
                  </a:lnTo>
                  <a:lnTo>
                    <a:pt x="5589" y="215899"/>
                  </a:lnTo>
                  <a:lnTo>
                    <a:pt x="9064" y="267911"/>
                  </a:lnTo>
                  <a:lnTo>
                    <a:pt x="15684" y="316598"/>
                  </a:lnTo>
                  <a:lnTo>
                    <a:pt x="20349" y="379832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48559" y="357968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0"/>
                  </a:moveTo>
                  <a:lnTo>
                    <a:pt x="162482" y="9065"/>
                  </a:lnTo>
                  <a:lnTo>
                    <a:pt x="108308" y="10240"/>
                  </a:lnTo>
                  <a:lnTo>
                    <a:pt x="52546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61473" y="473504"/>
              <a:ext cx="197699" cy="179263"/>
            </a:xfrm>
            <a:custGeom>
              <a:avLst/>
              <a:gdLst/>
              <a:ahLst/>
              <a:cxnLst/>
              <a:rect l="0" t="0" r="0" b="0"/>
              <a:pathLst>
                <a:path w="197699" h="179263">
                  <a:moveTo>
                    <a:pt x="123998" y="52920"/>
                  </a:moveTo>
                  <a:lnTo>
                    <a:pt x="118409" y="30564"/>
                  </a:lnTo>
                  <a:lnTo>
                    <a:pt x="106307" y="13348"/>
                  </a:lnTo>
                  <a:lnTo>
                    <a:pt x="98166" y="5482"/>
                  </a:lnTo>
                  <a:lnTo>
                    <a:pt x="88059" y="1408"/>
                  </a:lnTo>
                  <a:lnTo>
                    <a:pt x="64351" y="0"/>
                  </a:lnTo>
                  <a:lnTo>
                    <a:pt x="44456" y="6394"/>
                  </a:lnTo>
                  <a:lnTo>
                    <a:pt x="35876" y="11374"/>
                  </a:lnTo>
                  <a:lnTo>
                    <a:pt x="23222" y="26266"/>
                  </a:lnTo>
                  <a:lnTo>
                    <a:pt x="5566" y="64423"/>
                  </a:lnTo>
                  <a:lnTo>
                    <a:pt x="0" y="100912"/>
                  </a:lnTo>
                  <a:lnTo>
                    <a:pt x="3940" y="135770"/>
                  </a:lnTo>
                  <a:lnTo>
                    <a:pt x="18105" y="168326"/>
                  </a:lnTo>
                  <a:lnTo>
                    <a:pt x="26497" y="174311"/>
                  </a:lnTo>
                  <a:lnTo>
                    <a:pt x="48299" y="177842"/>
                  </a:lnTo>
                  <a:lnTo>
                    <a:pt x="58324" y="174806"/>
                  </a:lnTo>
                  <a:lnTo>
                    <a:pt x="75703" y="162074"/>
                  </a:lnTo>
                  <a:lnTo>
                    <a:pt x="93051" y="135175"/>
                  </a:lnTo>
                  <a:lnTo>
                    <a:pt x="100010" y="99389"/>
                  </a:lnTo>
                  <a:lnTo>
                    <a:pt x="96297" y="61969"/>
                  </a:lnTo>
                  <a:lnTo>
                    <a:pt x="113902" y="117134"/>
                  </a:lnTo>
                  <a:lnTo>
                    <a:pt x="133182" y="158411"/>
                  </a:lnTo>
                  <a:lnTo>
                    <a:pt x="142989" y="165362"/>
                  </a:lnTo>
                  <a:lnTo>
                    <a:pt x="197698" y="1792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43053" y="515908"/>
              <a:ext cx="177814" cy="151006"/>
            </a:xfrm>
            <a:custGeom>
              <a:avLst/>
              <a:gdLst/>
              <a:ahLst/>
              <a:cxnLst/>
              <a:rect l="0" t="0" r="0" b="0"/>
              <a:pathLst>
                <a:path w="177814" h="151006">
                  <a:moveTo>
                    <a:pt x="5589" y="42102"/>
                  </a:moveTo>
                  <a:lnTo>
                    <a:pt x="0" y="58869"/>
                  </a:lnTo>
                  <a:lnTo>
                    <a:pt x="376" y="76460"/>
                  </a:lnTo>
                  <a:lnTo>
                    <a:pt x="16584" y="137102"/>
                  </a:lnTo>
                  <a:lnTo>
                    <a:pt x="19938" y="147549"/>
                  </a:lnTo>
                  <a:lnTo>
                    <a:pt x="19835" y="151005"/>
                  </a:lnTo>
                  <a:lnTo>
                    <a:pt x="17426" y="149799"/>
                  </a:lnTo>
                  <a:lnTo>
                    <a:pt x="13480" y="145485"/>
                  </a:lnTo>
                  <a:lnTo>
                    <a:pt x="7928" y="111468"/>
                  </a:lnTo>
                  <a:lnTo>
                    <a:pt x="8391" y="57147"/>
                  </a:lnTo>
                  <a:lnTo>
                    <a:pt x="16973" y="33581"/>
                  </a:lnTo>
                  <a:lnTo>
                    <a:pt x="40547" y="6172"/>
                  </a:lnTo>
                  <a:lnTo>
                    <a:pt x="52291" y="1771"/>
                  </a:lnTo>
                  <a:lnTo>
                    <a:pt x="80938" y="0"/>
                  </a:lnTo>
                  <a:lnTo>
                    <a:pt x="103808" y="6233"/>
                  </a:lnTo>
                  <a:lnTo>
                    <a:pt x="132957" y="26015"/>
                  </a:lnTo>
                  <a:lnTo>
                    <a:pt x="151104" y="44311"/>
                  </a:lnTo>
                  <a:lnTo>
                    <a:pt x="176382" y="95035"/>
                  </a:lnTo>
                  <a:lnTo>
                    <a:pt x="177813" y="115931"/>
                  </a:lnTo>
                  <a:lnTo>
                    <a:pt x="174045" y="14738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334324" y="306989"/>
              <a:ext cx="172287" cy="364210"/>
            </a:xfrm>
            <a:custGeom>
              <a:avLst/>
              <a:gdLst/>
              <a:ahLst/>
              <a:cxnLst/>
              <a:rect l="0" t="0" r="0" b="0"/>
              <a:pathLst>
                <a:path w="172287" h="364210">
                  <a:moveTo>
                    <a:pt x="151230" y="261549"/>
                  </a:moveTo>
                  <a:lnTo>
                    <a:pt x="130986" y="217587"/>
                  </a:lnTo>
                  <a:lnTo>
                    <a:pt x="115326" y="203796"/>
                  </a:lnTo>
                  <a:lnTo>
                    <a:pt x="106237" y="198481"/>
                  </a:lnTo>
                  <a:lnTo>
                    <a:pt x="80540" y="195694"/>
                  </a:lnTo>
                  <a:lnTo>
                    <a:pt x="53132" y="199525"/>
                  </a:lnTo>
                  <a:lnTo>
                    <a:pt x="33151" y="209027"/>
                  </a:lnTo>
                  <a:lnTo>
                    <a:pt x="19592" y="224168"/>
                  </a:lnTo>
                  <a:lnTo>
                    <a:pt x="1355" y="268073"/>
                  </a:lnTo>
                  <a:lnTo>
                    <a:pt x="0" y="291355"/>
                  </a:lnTo>
                  <a:lnTo>
                    <a:pt x="8663" y="334897"/>
                  </a:lnTo>
                  <a:lnTo>
                    <a:pt x="23850" y="361141"/>
                  </a:lnTo>
                  <a:lnTo>
                    <a:pt x="31215" y="364209"/>
                  </a:lnTo>
                  <a:lnTo>
                    <a:pt x="39635" y="363914"/>
                  </a:lnTo>
                  <a:lnTo>
                    <a:pt x="68251" y="352321"/>
                  </a:lnTo>
                  <a:lnTo>
                    <a:pt x="87444" y="339327"/>
                  </a:lnTo>
                  <a:lnTo>
                    <a:pt x="103773" y="321854"/>
                  </a:lnTo>
                  <a:lnTo>
                    <a:pt x="126085" y="272465"/>
                  </a:lnTo>
                  <a:lnTo>
                    <a:pt x="142740" y="224489"/>
                  </a:lnTo>
                  <a:lnTo>
                    <a:pt x="149884" y="173230"/>
                  </a:lnTo>
                  <a:lnTo>
                    <a:pt x="157720" y="120997"/>
                  </a:lnTo>
                  <a:lnTo>
                    <a:pt x="159392" y="70815"/>
                  </a:lnTo>
                  <a:lnTo>
                    <a:pt x="146946" y="10091"/>
                  </a:lnTo>
                  <a:lnTo>
                    <a:pt x="141355" y="3833"/>
                  </a:lnTo>
                  <a:lnTo>
                    <a:pt x="134118" y="831"/>
                  </a:lnTo>
                  <a:lnTo>
                    <a:pt x="125784" y="0"/>
                  </a:lnTo>
                  <a:lnTo>
                    <a:pt x="120228" y="4125"/>
                  </a:lnTo>
                  <a:lnTo>
                    <a:pt x="114055" y="21186"/>
                  </a:lnTo>
                  <a:lnTo>
                    <a:pt x="111261" y="78673"/>
                  </a:lnTo>
                  <a:lnTo>
                    <a:pt x="116641" y="129115"/>
                  </a:lnTo>
                  <a:lnTo>
                    <a:pt x="119925" y="181105"/>
                  </a:lnTo>
                  <a:lnTo>
                    <a:pt x="127786" y="231215"/>
                  </a:lnTo>
                  <a:lnTo>
                    <a:pt x="144359" y="291913"/>
                  </a:lnTo>
                  <a:lnTo>
                    <a:pt x="154415" y="307410"/>
                  </a:lnTo>
                  <a:lnTo>
                    <a:pt x="172286" y="3247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561863" y="478721"/>
              <a:ext cx="162106" cy="179444"/>
            </a:xfrm>
            <a:custGeom>
              <a:avLst/>
              <a:gdLst/>
              <a:ahLst/>
              <a:cxnLst/>
              <a:rect l="0" t="0" r="0" b="0"/>
              <a:pathLst>
                <a:path w="162106" h="179444">
                  <a:moveTo>
                    <a:pt x="144790" y="5589"/>
                  </a:moveTo>
                  <a:lnTo>
                    <a:pt x="128022" y="0"/>
                  </a:lnTo>
                  <a:lnTo>
                    <a:pt x="95238" y="2114"/>
                  </a:lnTo>
                  <a:lnTo>
                    <a:pt x="39912" y="16585"/>
                  </a:lnTo>
                  <a:lnTo>
                    <a:pt x="19798" y="24514"/>
                  </a:lnTo>
                  <a:lnTo>
                    <a:pt x="3061" y="35837"/>
                  </a:lnTo>
                  <a:lnTo>
                    <a:pt x="0" y="43302"/>
                  </a:lnTo>
                  <a:lnTo>
                    <a:pt x="300" y="51788"/>
                  </a:lnTo>
                  <a:lnTo>
                    <a:pt x="6873" y="69406"/>
                  </a:lnTo>
                  <a:lnTo>
                    <a:pt x="17593" y="85035"/>
                  </a:lnTo>
                  <a:lnTo>
                    <a:pt x="36395" y="93541"/>
                  </a:lnTo>
                  <a:lnTo>
                    <a:pt x="86593" y="99002"/>
                  </a:lnTo>
                  <a:lnTo>
                    <a:pt x="139230" y="109656"/>
                  </a:lnTo>
                  <a:lnTo>
                    <a:pt x="158306" y="120471"/>
                  </a:lnTo>
                  <a:lnTo>
                    <a:pt x="161990" y="127801"/>
                  </a:lnTo>
                  <a:lnTo>
                    <a:pt x="162105" y="136197"/>
                  </a:lnTo>
                  <a:lnTo>
                    <a:pt x="159842" y="145303"/>
                  </a:lnTo>
                  <a:lnTo>
                    <a:pt x="147970" y="161661"/>
                  </a:lnTo>
                  <a:lnTo>
                    <a:pt x="139891" y="169299"/>
                  </a:lnTo>
                  <a:lnTo>
                    <a:pt x="115316" y="177785"/>
                  </a:lnTo>
                  <a:lnTo>
                    <a:pt x="71715" y="179443"/>
                  </a:lnTo>
                  <a:lnTo>
                    <a:pt x="35400" y="172525"/>
                  </a:lnTo>
                  <a:lnTo>
                    <a:pt x="7919" y="1635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10583" y="269067"/>
              <a:ext cx="148796" cy="362643"/>
            </a:xfrm>
            <a:custGeom>
              <a:avLst/>
              <a:gdLst/>
              <a:ahLst/>
              <a:cxnLst/>
              <a:rect l="0" t="0" r="0" b="0"/>
              <a:pathLst>
                <a:path w="148796" h="362643">
                  <a:moveTo>
                    <a:pt x="85624" y="362642"/>
                  </a:moveTo>
                  <a:lnTo>
                    <a:pt x="74445" y="351464"/>
                  </a:lnTo>
                  <a:lnTo>
                    <a:pt x="54415" y="288742"/>
                  </a:lnTo>
                  <a:lnTo>
                    <a:pt x="40075" y="227162"/>
                  </a:lnTo>
                  <a:lnTo>
                    <a:pt x="25977" y="173144"/>
                  </a:lnTo>
                  <a:lnTo>
                    <a:pt x="8807" y="111694"/>
                  </a:lnTo>
                  <a:lnTo>
                    <a:pt x="11" y="81484"/>
                  </a:lnTo>
                  <a:lnTo>
                    <a:pt x="0" y="48560"/>
                  </a:lnTo>
                  <a:lnTo>
                    <a:pt x="7015" y="23789"/>
                  </a:lnTo>
                  <a:lnTo>
                    <a:pt x="12161" y="13907"/>
                  </a:lnTo>
                  <a:lnTo>
                    <a:pt x="21441" y="7320"/>
                  </a:lnTo>
                  <a:lnTo>
                    <a:pt x="47349" y="0"/>
                  </a:lnTo>
                  <a:lnTo>
                    <a:pt x="83642" y="1469"/>
                  </a:lnTo>
                  <a:lnTo>
                    <a:pt x="125007" y="12446"/>
                  </a:lnTo>
                  <a:lnTo>
                    <a:pt x="148795" y="257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80394" y="463253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61004" y="15641"/>
                  </a:lnTo>
                  <a:lnTo>
                    <a:pt x="144086" y="23720"/>
                  </a:lnTo>
                  <a:lnTo>
                    <a:pt x="109243" y="29255"/>
                  </a:lnTo>
                  <a:lnTo>
                    <a:pt x="49481" y="2506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149200" y="499778"/>
              <a:ext cx="136977" cy="124337"/>
            </a:xfrm>
            <a:custGeom>
              <a:avLst/>
              <a:gdLst/>
              <a:ahLst/>
              <a:cxnLst/>
              <a:rect l="0" t="0" r="0" b="0"/>
              <a:pathLst>
                <a:path w="136977" h="124337">
                  <a:moveTo>
                    <a:pt x="125992" y="5589"/>
                  </a:moveTo>
                  <a:lnTo>
                    <a:pt x="109224" y="0"/>
                  </a:lnTo>
                  <a:lnTo>
                    <a:pt x="76440" y="2114"/>
                  </a:lnTo>
                  <a:lnTo>
                    <a:pt x="37090" y="15738"/>
                  </a:lnTo>
                  <a:lnTo>
                    <a:pt x="15900" y="31157"/>
                  </a:lnTo>
                  <a:lnTo>
                    <a:pt x="6974" y="40182"/>
                  </a:lnTo>
                  <a:lnTo>
                    <a:pt x="2192" y="50878"/>
                  </a:lnTo>
                  <a:lnTo>
                    <a:pt x="0" y="75241"/>
                  </a:lnTo>
                  <a:lnTo>
                    <a:pt x="6044" y="95427"/>
                  </a:lnTo>
                  <a:lnTo>
                    <a:pt x="10932" y="104086"/>
                  </a:lnTo>
                  <a:lnTo>
                    <a:pt x="28840" y="116826"/>
                  </a:lnTo>
                  <a:lnTo>
                    <a:pt x="40167" y="121861"/>
                  </a:lnTo>
                  <a:lnTo>
                    <a:pt x="65230" y="124336"/>
                  </a:lnTo>
                  <a:lnTo>
                    <a:pt x="89628" y="120367"/>
                  </a:lnTo>
                  <a:lnTo>
                    <a:pt x="108270" y="110804"/>
                  </a:lnTo>
                  <a:lnTo>
                    <a:pt x="131919" y="86677"/>
                  </a:lnTo>
                  <a:lnTo>
                    <a:pt x="135793" y="77195"/>
                  </a:lnTo>
                  <a:lnTo>
                    <a:pt x="136976" y="57301"/>
                  </a:lnTo>
                  <a:lnTo>
                    <a:pt x="115463" y="55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64663" y="505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264663" y="463253"/>
              <a:ext cx="231628" cy="165749"/>
            </a:xfrm>
            <a:custGeom>
              <a:avLst/>
              <a:gdLst/>
              <a:ahLst/>
              <a:cxnLst/>
              <a:rect l="0" t="0" r="0" b="0"/>
              <a:pathLst>
                <a:path w="231628" h="165749">
                  <a:moveTo>
                    <a:pt x="0" y="31586"/>
                  </a:moveTo>
                  <a:lnTo>
                    <a:pt x="38374" y="60894"/>
                  </a:lnTo>
                  <a:lnTo>
                    <a:pt x="80698" y="116538"/>
                  </a:lnTo>
                  <a:lnTo>
                    <a:pt x="122831" y="164394"/>
                  </a:lnTo>
                  <a:lnTo>
                    <a:pt x="125171" y="165748"/>
                  </a:lnTo>
                  <a:lnTo>
                    <a:pt x="101661" y="104358"/>
                  </a:lnTo>
                  <a:lnTo>
                    <a:pt x="96803" y="67836"/>
                  </a:lnTo>
                  <a:lnTo>
                    <a:pt x="101905" y="47307"/>
                  </a:lnTo>
                  <a:lnTo>
                    <a:pt x="113141" y="30384"/>
                  </a:lnTo>
                  <a:lnTo>
                    <a:pt x="129833" y="15064"/>
                  </a:lnTo>
                  <a:lnTo>
                    <a:pt x="155190" y="6695"/>
                  </a:lnTo>
                  <a:lnTo>
                    <a:pt x="196111" y="1984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772963" y="499997"/>
              <a:ext cx="218168" cy="175838"/>
            </a:xfrm>
            <a:custGeom>
              <a:avLst/>
              <a:gdLst/>
              <a:ahLst/>
              <a:cxnLst/>
              <a:rect l="0" t="0" r="0" b="0"/>
              <a:pathLst>
                <a:path w="218168" h="175838">
                  <a:moveTo>
                    <a:pt x="144467" y="47484"/>
                  </a:moveTo>
                  <a:lnTo>
                    <a:pt x="134892" y="23438"/>
                  </a:lnTo>
                  <a:lnTo>
                    <a:pt x="124223" y="9111"/>
                  </a:lnTo>
                  <a:lnTo>
                    <a:pt x="102325" y="1184"/>
                  </a:lnTo>
                  <a:lnTo>
                    <a:pt x="75434" y="0"/>
                  </a:lnTo>
                  <a:lnTo>
                    <a:pt x="51785" y="7273"/>
                  </a:lnTo>
                  <a:lnTo>
                    <a:pt x="32695" y="21424"/>
                  </a:lnTo>
                  <a:lnTo>
                    <a:pt x="17581" y="40581"/>
                  </a:lnTo>
                  <a:lnTo>
                    <a:pt x="3666" y="78844"/>
                  </a:lnTo>
                  <a:lnTo>
                    <a:pt x="0" y="110165"/>
                  </a:lnTo>
                  <a:lnTo>
                    <a:pt x="4611" y="137344"/>
                  </a:lnTo>
                  <a:lnTo>
                    <a:pt x="9115" y="149505"/>
                  </a:lnTo>
                  <a:lnTo>
                    <a:pt x="23479" y="166136"/>
                  </a:lnTo>
                  <a:lnTo>
                    <a:pt x="32223" y="172209"/>
                  </a:lnTo>
                  <a:lnTo>
                    <a:pt x="54416" y="175837"/>
                  </a:lnTo>
                  <a:lnTo>
                    <a:pt x="66886" y="175167"/>
                  </a:lnTo>
                  <a:lnTo>
                    <a:pt x="86980" y="165064"/>
                  </a:lnTo>
                  <a:lnTo>
                    <a:pt x="102540" y="148875"/>
                  </a:lnTo>
                  <a:lnTo>
                    <a:pt x="113354" y="129981"/>
                  </a:lnTo>
                  <a:lnTo>
                    <a:pt x="121424" y="80851"/>
                  </a:lnTo>
                  <a:lnTo>
                    <a:pt x="122821" y="50482"/>
                  </a:lnTo>
                  <a:lnTo>
                    <a:pt x="125575" y="71509"/>
                  </a:lnTo>
                  <a:lnTo>
                    <a:pt x="140170" y="99836"/>
                  </a:lnTo>
                  <a:lnTo>
                    <a:pt x="152695" y="115985"/>
                  </a:lnTo>
                  <a:lnTo>
                    <a:pt x="178491" y="132642"/>
                  </a:lnTo>
                  <a:lnTo>
                    <a:pt x="218167" y="1422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254342" y="499722"/>
              <a:ext cx="200042" cy="184631"/>
            </a:xfrm>
            <a:custGeom>
              <a:avLst/>
              <a:gdLst/>
              <a:ahLst/>
              <a:cxnLst/>
              <a:rect l="0" t="0" r="0" b="0"/>
              <a:pathLst>
                <a:path w="200042" h="184631">
                  <a:moveTo>
                    <a:pt x="0" y="47759"/>
                  </a:moveTo>
                  <a:lnTo>
                    <a:pt x="8333" y="85237"/>
                  </a:lnTo>
                  <a:lnTo>
                    <a:pt x="10239" y="140952"/>
                  </a:lnTo>
                  <a:lnTo>
                    <a:pt x="9272" y="125805"/>
                  </a:lnTo>
                  <a:lnTo>
                    <a:pt x="4437" y="97400"/>
                  </a:lnTo>
                  <a:lnTo>
                    <a:pt x="15085" y="38453"/>
                  </a:lnTo>
                  <a:lnTo>
                    <a:pt x="30466" y="11597"/>
                  </a:lnTo>
                  <a:lnTo>
                    <a:pt x="39027" y="6104"/>
                  </a:lnTo>
                  <a:lnTo>
                    <a:pt x="61019" y="0"/>
                  </a:lnTo>
                  <a:lnTo>
                    <a:pt x="71094" y="712"/>
                  </a:lnTo>
                  <a:lnTo>
                    <a:pt x="97624" y="12892"/>
                  </a:lnTo>
                  <a:lnTo>
                    <a:pt x="117088" y="24854"/>
                  </a:lnTo>
                  <a:lnTo>
                    <a:pt x="142187" y="55920"/>
                  </a:lnTo>
                  <a:lnTo>
                    <a:pt x="167307" y="110619"/>
                  </a:lnTo>
                  <a:lnTo>
                    <a:pt x="189412" y="167835"/>
                  </a:lnTo>
                  <a:lnTo>
                    <a:pt x="200041" y="1846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507026" y="494839"/>
              <a:ext cx="134161" cy="191652"/>
            </a:xfrm>
            <a:custGeom>
              <a:avLst/>
              <a:gdLst/>
              <a:ahLst/>
              <a:cxnLst/>
              <a:rect l="0" t="0" r="0" b="0"/>
              <a:pathLst>
                <a:path w="134161" h="191652">
                  <a:moveTo>
                    <a:pt x="0" y="21057"/>
                  </a:moveTo>
                  <a:lnTo>
                    <a:pt x="0" y="69988"/>
                  </a:lnTo>
                  <a:lnTo>
                    <a:pt x="5589" y="129118"/>
                  </a:lnTo>
                  <a:lnTo>
                    <a:pt x="20243" y="166159"/>
                  </a:lnTo>
                  <a:lnTo>
                    <a:pt x="35903" y="182253"/>
                  </a:lnTo>
                  <a:lnTo>
                    <a:pt x="44992" y="188182"/>
                  </a:lnTo>
                  <a:lnTo>
                    <a:pt x="64450" y="191651"/>
                  </a:lnTo>
                  <a:lnTo>
                    <a:pt x="74552" y="190938"/>
                  </a:lnTo>
                  <a:lnTo>
                    <a:pt x="92016" y="183907"/>
                  </a:lnTo>
                  <a:lnTo>
                    <a:pt x="99948" y="178757"/>
                  </a:lnTo>
                  <a:lnTo>
                    <a:pt x="111882" y="163675"/>
                  </a:lnTo>
                  <a:lnTo>
                    <a:pt x="129074" y="119808"/>
                  </a:lnTo>
                  <a:lnTo>
                    <a:pt x="134160" y="6001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738653" y="494509"/>
              <a:ext cx="330525" cy="182933"/>
            </a:xfrm>
            <a:custGeom>
              <a:avLst/>
              <a:gdLst/>
              <a:ahLst/>
              <a:cxnLst/>
              <a:rect l="0" t="0" r="0" b="0"/>
              <a:pathLst>
                <a:path w="330525" h="182933">
                  <a:moveTo>
                    <a:pt x="0" y="74029"/>
                  </a:moveTo>
                  <a:lnTo>
                    <a:pt x="17959" y="127904"/>
                  </a:lnTo>
                  <a:lnTo>
                    <a:pt x="36300" y="182932"/>
                  </a:lnTo>
                  <a:lnTo>
                    <a:pt x="33502" y="168688"/>
                  </a:lnTo>
                  <a:lnTo>
                    <a:pt x="31964" y="115777"/>
                  </a:lnTo>
                  <a:lnTo>
                    <a:pt x="31659" y="59919"/>
                  </a:lnTo>
                  <a:lnTo>
                    <a:pt x="37196" y="23445"/>
                  </a:lnTo>
                  <a:lnTo>
                    <a:pt x="42345" y="14570"/>
                  </a:lnTo>
                  <a:lnTo>
                    <a:pt x="57424" y="1590"/>
                  </a:lnTo>
                  <a:lnTo>
                    <a:pt x="65189" y="0"/>
                  </a:lnTo>
                  <a:lnTo>
                    <a:pt x="72706" y="1280"/>
                  </a:lnTo>
                  <a:lnTo>
                    <a:pt x="80056" y="4473"/>
                  </a:lnTo>
                  <a:lnTo>
                    <a:pt x="101579" y="25734"/>
                  </a:lnTo>
                  <a:lnTo>
                    <a:pt x="129218" y="84940"/>
                  </a:lnTo>
                  <a:lnTo>
                    <a:pt x="131769" y="87152"/>
                  </a:lnTo>
                  <a:lnTo>
                    <a:pt x="133469" y="83948"/>
                  </a:lnTo>
                  <a:lnTo>
                    <a:pt x="142102" y="57081"/>
                  </a:lnTo>
                  <a:lnTo>
                    <a:pt x="154404" y="34911"/>
                  </a:lnTo>
                  <a:lnTo>
                    <a:pt x="171569" y="17259"/>
                  </a:lnTo>
                  <a:lnTo>
                    <a:pt x="182229" y="12786"/>
                  </a:lnTo>
                  <a:lnTo>
                    <a:pt x="206553" y="10935"/>
                  </a:lnTo>
                  <a:lnTo>
                    <a:pt x="229842" y="17132"/>
                  </a:lnTo>
                  <a:lnTo>
                    <a:pt x="262683" y="36894"/>
                  </a:lnTo>
                  <a:lnTo>
                    <a:pt x="282864" y="56355"/>
                  </a:lnTo>
                  <a:lnTo>
                    <a:pt x="316637" y="114971"/>
                  </a:lnTo>
                  <a:lnTo>
                    <a:pt x="330524" y="155686"/>
                  </a:lnTo>
                  <a:lnTo>
                    <a:pt x="326383" y="1793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096621" y="221098"/>
              <a:ext cx="256083" cy="469429"/>
            </a:xfrm>
            <a:custGeom>
              <a:avLst/>
              <a:gdLst/>
              <a:ahLst/>
              <a:cxnLst/>
              <a:rect l="0" t="0" r="0" b="0"/>
              <a:pathLst>
                <a:path w="256083" h="469429">
                  <a:moveTo>
                    <a:pt x="0" y="0"/>
                  </a:moveTo>
                  <a:lnTo>
                    <a:pt x="7235" y="27556"/>
                  </a:lnTo>
                  <a:lnTo>
                    <a:pt x="12998" y="83779"/>
                  </a:lnTo>
                  <a:lnTo>
                    <a:pt x="28401" y="145953"/>
                  </a:lnTo>
                  <a:lnTo>
                    <a:pt x="40077" y="205440"/>
                  </a:lnTo>
                  <a:lnTo>
                    <a:pt x="53298" y="262537"/>
                  </a:lnTo>
                  <a:lnTo>
                    <a:pt x="66810" y="321961"/>
                  </a:lnTo>
                  <a:lnTo>
                    <a:pt x="71658" y="375246"/>
                  </a:lnTo>
                  <a:lnTo>
                    <a:pt x="74466" y="436078"/>
                  </a:lnTo>
                  <a:lnTo>
                    <a:pt x="79109" y="460534"/>
                  </a:lnTo>
                  <a:lnTo>
                    <a:pt x="80815" y="463780"/>
                  </a:lnTo>
                  <a:lnTo>
                    <a:pt x="81952" y="461265"/>
                  </a:lnTo>
                  <a:lnTo>
                    <a:pt x="82759" y="411086"/>
                  </a:lnTo>
                  <a:lnTo>
                    <a:pt x="75836" y="354250"/>
                  </a:lnTo>
                  <a:lnTo>
                    <a:pt x="77452" y="310464"/>
                  </a:lnTo>
                  <a:lnTo>
                    <a:pt x="88478" y="264227"/>
                  </a:lnTo>
                  <a:lnTo>
                    <a:pt x="95251" y="256870"/>
                  </a:lnTo>
                  <a:lnTo>
                    <a:pt x="115253" y="248695"/>
                  </a:lnTo>
                  <a:lnTo>
                    <a:pt x="136622" y="251301"/>
                  </a:lnTo>
                  <a:lnTo>
                    <a:pt x="178935" y="272038"/>
                  </a:lnTo>
                  <a:lnTo>
                    <a:pt x="193780" y="291311"/>
                  </a:lnTo>
                  <a:lnTo>
                    <a:pt x="225170" y="346981"/>
                  </a:lnTo>
                  <a:lnTo>
                    <a:pt x="254188" y="400022"/>
                  </a:lnTo>
                  <a:lnTo>
                    <a:pt x="256082" y="421113"/>
                  </a:lnTo>
                  <a:lnTo>
                    <a:pt x="254950" y="431650"/>
                  </a:lnTo>
                  <a:lnTo>
                    <a:pt x="244332" y="449598"/>
                  </a:lnTo>
                  <a:lnTo>
                    <a:pt x="236588" y="457659"/>
                  </a:lnTo>
                  <a:lnTo>
                    <a:pt x="215504" y="466617"/>
                  </a:lnTo>
                  <a:lnTo>
                    <a:pt x="190536" y="469428"/>
                  </a:lnTo>
                  <a:lnTo>
                    <a:pt x="128095" y="458709"/>
                  </a:lnTo>
                  <a:lnTo>
                    <a:pt x="105285" y="452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370362" y="487803"/>
              <a:ext cx="147400" cy="170661"/>
            </a:xfrm>
            <a:custGeom>
              <a:avLst/>
              <a:gdLst/>
              <a:ahLst/>
              <a:cxnLst/>
              <a:rect l="0" t="0" r="0" b="0"/>
              <a:pathLst>
                <a:path w="147400" h="170661">
                  <a:moveTo>
                    <a:pt x="0" y="80735"/>
                  </a:moveTo>
                  <a:lnTo>
                    <a:pt x="54144" y="80735"/>
                  </a:lnTo>
                  <a:lnTo>
                    <a:pt x="103502" y="75146"/>
                  </a:lnTo>
                  <a:lnTo>
                    <a:pt x="136342" y="60492"/>
                  </a:lnTo>
                  <a:lnTo>
                    <a:pt x="142368" y="52032"/>
                  </a:lnTo>
                  <a:lnTo>
                    <a:pt x="145943" y="30154"/>
                  </a:lnTo>
                  <a:lnTo>
                    <a:pt x="142919" y="21278"/>
                  </a:lnTo>
                  <a:lnTo>
                    <a:pt x="130200" y="8296"/>
                  </a:lnTo>
                  <a:lnTo>
                    <a:pt x="109729" y="1747"/>
                  </a:lnTo>
                  <a:lnTo>
                    <a:pt x="97719" y="0"/>
                  </a:lnTo>
                  <a:lnTo>
                    <a:pt x="75017" y="4299"/>
                  </a:lnTo>
                  <a:lnTo>
                    <a:pt x="45624" y="19873"/>
                  </a:lnTo>
                  <a:lnTo>
                    <a:pt x="37435" y="26122"/>
                  </a:lnTo>
                  <a:lnTo>
                    <a:pt x="28336" y="48664"/>
                  </a:lnTo>
                  <a:lnTo>
                    <a:pt x="25462" y="75840"/>
                  </a:lnTo>
                  <a:lnTo>
                    <a:pt x="36139" y="132733"/>
                  </a:lnTo>
                  <a:lnTo>
                    <a:pt x="51522" y="159183"/>
                  </a:lnTo>
                  <a:lnTo>
                    <a:pt x="60084" y="164619"/>
                  </a:lnTo>
                  <a:lnTo>
                    <a:pt x="82077" y="170660"/>
                  </a:lnTo>
                  <a:lnTo>
                    <a:pt x="115176" y="168471"/>
                  </a:lnTo>
                  <a:lnTo>
                    <a:pt x="147399" y="1544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591461" y="463253"/>
              <a:ext cx="178986" cy="203200"/>
            </a:xfrm>
            <a:custGeom>
              <a:avLst/>
              <a:gdLst/>
              <a:ahLst/>
              <a:cxnLst/>
              <a:rect l="0" t="0" r="0" b="0"/>
              <a:pathLst>
                <a:path w="178986" h="203200">
                  <a:moveTo>
                    <a:pt x="0" y="63171"/>
                  </a:moveTo>
                  <a:lnTo>
                    <a:pt x="2341" y="104029"/>
                  </a:lnTo>
                  <a:lnTo>
                    <a:pt x="23719" y="166673"/>
                  </a:lnTo>
                  <a:lnTo>
                    <a:pt x="34844" y="199514"/>
                  </a:lnTo>
                  <a:lnTo>
                    <a:pt x="38438" y="203199"/>
                  </a:lnTo>
                  <a:lnTo>
                    <a:pt x="42002" y="202147"/>
                  </a:lnTo>
                  <a:lnTo>
                    <a:pt x="45549" y="197936"/>
                  </a:lnTo>
                  <a:lnTo>
                    <a:pt x="46744" y="191619"/>
                  </a:lnTo>
                  <a:lnTo>
                    <a:pt x="40256" y="156264"/>
                  </a:lnTo>
                  <a:lnTo>
                    <a:pt x="25492" y="96661"/>
                  </a:lnTo>
                  <a:lnTo>
                    <a:pt x="23028" y="69477"/>
                  </a:lnTo>
                  <a:lnTo>
                    <a:pt x="28172" y="44917"/>
                  </a:lnTo>
                  <a:lnTo>
                    <a:pt x="32820" y="33454"/>
                  </a:lnTo>
                  <a:lnTo>
                    <a:pt x="40597" y="24643"/>
                  </a:lnTo>
                  <a:lnTo>
                    <a:pt x="61717" y="11732"/>
                  </a:lnTo>
                  <a:lnTo>
                    <a:pt x="99915" y="3477"/>
                  </a:lnTo>
                  <a:lnTo>
                    <a:pt x="159315" y="458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373159" y="979150"/>
            <a:ext cx="3090717" cy="418343"/>
            <a:chOff x="373159" y="979150"/>
            <a:chExt cx="3090717" cy="418343"/>
          </a:xfrm>
        </p:grpSpPr>
        <p:sp>
          <p:nvSpPr>
            <p:cNvPr id="49" name="Freeform 48"/>
            <p:cNvSpPr/>
            <p:nvPr/>
          </p:nvSpPr>
          <p:spPr>
            <a:xfrm>
              <a:off x="373159" y="1021264"/>
              <a:ext cx="216437" cy="372953"/>
            </a:xfrm>
            <a:custGeom>
              <a:avLst/>
              <a:gdLst/>
              <a:ahLst/>
              <a:cxnLst/>
              <a:rect l="0" t="0" r="0" b="0"/>
              <a:pathLst>
                <a:path w="216437" h="372953">
                  <a:moveTo>
                    <a:pt x="37452" y="0"/>
                  </a:moveTo>
                  <a:lnTo>
                    <a:pt x="13733" y="43962"/>
                  </a:lnTo>
                  <a:lnTo>
                    <a:pt x="8197" y="85425"/>
                  </a:lnTo>
                  <a:lnTo>
                    <a:pt x="12146" y="134755"/>
                  </a:lnTo>
                  <a:lnTo>
                    <a:pt x="9547" y="186416"/>
                  </a:lnTo>
                  <a:lnTo>
                    <a:pt x="1368" y="238768"/>
                  </a:lnTo>
                  <a:lnTo>
                    <a:pt x="3765" y="300454"/>
                  </a:lnTo>
                  <a:lnTo>
                    <a:pt x="2332" y="354580"/>
                  </a:lnTo>
                  <a:lnTo>
                    <a:pt x="0" y="366238"/>
                  </a:lnTo>
                  <a:lnTo>
                    <a:pt x="786" y="371671"/>
                  </a:lnTo>
                  <a:lnTo>
                    <a:pt x="3649" y="372952"/>
                  </a:lnTo>
                  <a:lnTo>
                    <a:pt x="7898" y="371467"/>
                  </a:lnTo>
                  <a:lnTo>
                    <a:pt x="71261" y="324666"/>
                  </a:lnTo>
                  <a:lnTo>
                    <a:pt x="121166" y="317595"/>
                  </a:lnTo>
                  <a:lnTo>
                    <a:pt x="179897" y="313079"/>
                  </a:lnTo>
                  <a:lnTo>
                    <a:pt x="216436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21139" y="1158134"/>
              <a:ext cx="115815" cy="9066"/>
            </a:xfrm>
            <a:custGeom>
              <a:avLst/>
              <a:gdLst/>
              <a:ahLst/>
              <a:cxnLst/>
              <a:rect l="0" t="0" r="0" b="0"/>
              <a:pathLst>
                <a:path w="115815" h="9066">
                  <a:moveTo>
                    <a:pt x="115814" y="0"/>
                  </a:moveTo>
                  <a:lnTo>
                    <a:pt x="57197" y="90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52725" y="1010735"/>
              <a:ext cx="147400" cy="6067"/>
            </a:xfrm>
            <a:custGeom>
              <a:avLst/>
              <a:gdLst/>
              <a:ahLst/>
              <a:cxnLst/>
              <a:rect l="0" t="0" r="0" b="0"/>
              <a:pathLst>
                <a:path w="147400" h="6067">
                  <a:moveTo>
                    <a:pt x="147399" y="0"/>
                  </a:moveTo>
                  <a:lnTo>
                    <a:pt x="113777" y="6066"/>
                  </a:lnTo>
                  <a:lnTo>
                    <a:pt x="62075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63295" y="1126549"/>
              <a:ext cx="126343" cy="177224"/>
            </a:xfrm>
            <a:custGeom>
              <a:avLst/>
              <a:gdLst/>
              <a:ahLst/>
              <a:cxnLst/>
              <a:rect l="0" t="0" r="0" b="0"/>
              <a:pathLst>
                <a:path w="126343" h="177224">
                  <a:moveTo>
                    <a:pt x="0" y="73699"/>
                  </a:moveTo>
                  <a:lnTo>
                    <a:pt x="26364" y="133640"/>
                  </a:lnTo>
                  <a:lnTo>
                    <a:pt x="59898" y="174587"/>
                  </a:lnTo>
                  <a:lnTo>
                    <a:pt x="66838" y="177223"/>
                  </a:lnTo>
                  <a:lnTo>
                    <a:pt x="73804" y="176640"/>
                  </a:lnTo>
                  <a:lnTo>
                    <a:pt x="80788" y="173912"/>
                  </a:lnTo>
                  <a:lnTo>
                    <a:pt x="91668" y="158402"/>
                  </a:lnTo>
                  <a:lnTo>
                    <a:pt x="99233" y="134742"/>
                  </a:lnTo>
                  <a:lnTo>
                    <a:pt x="104089" y="75012"/>
                  </a:lnTo>
                  <a:lnTo>
                    <a:pt x="107093" y="4737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49705" y="1168032"/>
              <a:ext cx="213674" cy="158730"/>
            </a:xfrm>
            <a:custGeom>
              <a:avLst/>
              <a:gdLst/>
              <a:ahLst/>
              <a:cxnLst/>
              <a:rect l="0" t="0" r="0" b="0"/>
              <a:pathLst>
                <a:path w="213674" h="158730">
                  <a:moveTo>
                    <a:pt x="139973" y="74330"/>
                  </a:moveTo>
                  <a:lnTo>
                    <a:pt x="139973" y="51973"/>
                  </a:lnTo>
                  <a:lnTo>
                    <a:pt x="133734" y="34758"/>
                  </a:lnTo>
                  <a:lnTo>
                    <a:pt x="121993" y="19308"/>
                  </a:lnTo>
                  <a:lnTo>
                    <a:pt x="105076" y="4642"/>
                  </a:lnTo>
                  <a:lnTo>
                    <a:pt x="95651" y="965"/>
                  </a:lnTo>
                  <a:lnTo>
                    <a:pt x="75821" y="0"/>
                  </a:lnTo>
                  <a:lnTo>
                    <a:pt x="44926" y="11622"/>
                  </a:lnTo>
                  <a:lnTo>
                    <a:pt x="19134" y="35473"/>
                  </a:lnTo>
                  <a:lnTo>
                    <a:pt x="2264" y="64767"/>
                  </a:lnTo>
                  <a:lnTo>
                    <a:pt x="0" y="85288"/>
                  </a:lnTo>
                  <a:lnTo>
                    <a:pt x="4064" y="106106"/>
                  </a:lnTo>
                  <a:lnTo>
                    <a:pt x="13668" y="127057"/>
                  </a:lnTo>
                  <a:lnTo>
                    <a:pt x="37819" y="152994"/>
                  </a:lnTo>
                  <a:lnTo>
                    <a:pt x="48474" y="157188"/>
                  </a:lnTo>
                  <a:lnTo>
                    <a:pt x="72791" y="158729"/>
                  </a:lnTo>
                  <a:lnTo>
                    <a:pt x="92957" y="152395"/>
                  </a:lnTo>
                  <a:lnTo>
                    <a:pt x="124967" y="129265"/>
                  </a:lnTo>
                  <a:lnTo>
                    <a:pt x="133304" y="109664"/>
                  </a:lnTo>
                  <a:lnTo>
                    <a:pt x="145161" y="61956"/>
                  </a:lnTo>
                  <a:lnTo>
                    <a:pt x="143200" y="79502"/>
                  </a:lnTo>
                  <a:lnTo>
                    <a:pt x="146477" y="97686"/>
                  </a:lnTo>
                  <a:lnTo>
                    <a:pt x="158072" y="114346"/>
                  </a:lnTo>
                  <a:lnTo>
                    <a:pt x="166077" y="122065"/>
                  </a:lnTo>
                  <a:lnTo>
                    <a:pt x="176093" y="126040"/>
                  </a:lnTo>
                  <a:lnTo>
                    <a:pt x="199700" y="127338"/>
                  </a:lnTo>
                  <a:lnTo>
                    <a:pt x="206697" y="126047"/>
                  </a:lnTo>
                  <a:lnTo>
                    <a:pt x="210192" y="124016"/>
                  </a:lnTo>
                  <a:lnTo>
                    <a:pt x="213673" y="1164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052849" y="979150"/>
              <a:ext cx="52644" cy="326384"/>
            </a:xfrm>
            <a:custGeom>
              <a:avLst/>
              <a:gdLst/>
              <a:ahLst/>
              <a:cxnLst/>
              <a:rect l="0" t="0" r="0" b="0"/>
              <a:pathLst>
                <a:path w="52644" h="326384">
                  <a:moveTo>
                    <a:pt x="0" y="0"/>
                  </a:moveTo>
                  <a:lnTo>
                    <a:pt x="14472" y="33622"/>
                  </a:lnTo>
                  <a:lnTo>
                    <a:pt x="19756" y="91562"/>
                  </a:lnTo>
                  <a:lnTo>
                    <a:pt x="23791" y="146452"/>
                  </a:lnTo>
                  <a:lnTo>
                    <a:pt x="29276" y="196641"/>
                  </a:lnTo>
                  <a:lnTo>
                    <a:pt x="36719" y="255522"/>
                  </a:lnTo>
                  <a:lnTo>
                    <a:pt x="42218" y="307533"/>
                  </a:lnTo>
                  <a:lnTo>
                    <a:pt x="52643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179191" y="1168663"/>
              <a:ext cx="123612" cy="168335"/>
            </a:xfrm>
            <a:custGeom>
              <a:avLst/>
              <a:gdLst/>
              <a:ahLst/>
              <a:cxnLst/>
              <a:rect l="0" t="0" r="0" b="0"/>
              <a:pathLst>
                <a:path w="123612" h="168335">
                  <a:moveTo>
                    <a:pt x="0" y="21057"/>
                  </a:moveTo>
                  <a:lnTo>
                    <a:pt x="0" y="78321"/>
                  </a:lnTo>
                  <a:lnTo>
                    <a:pt x="2340" y="108509"/>
                  </a:lnTo>
                  <a:lnTo>
                    <a:pt x="16811" y="144065"/>
                  </a:lnTo>
                  <a:lnTo>
                    <a:pt x="29309" y="161905"/>
                  </a:lnTo>
                  <a:lnTo>
                    <a:pt x="37087" y="166428"/>
                  </a:lnTo>
                  <a:lnTo>
                    <a:pt x="55088" y="168334"/>
                  </a:lnTo>
                  <a:lnTo>
                    <a:pt x="71667" y="162163"/>
                  </a:lnTo>
                  <a:lnTo>
                    <a:pt x="86834" y="150451"/>
                  </a:lnTo>
                  <a:lnTo>
                    <a:pt x="101374" y="133547"/>
                  </a:lnTo>
                  <a:lnTo>
                    <a:pt x="117125" y="98711"/>
                  </a:lnTo>
                  <a:lnTo>
                    <a:pt x="123611" y="53164"/>
                  </a:lnTo>
                  <a:lnTo>
                    <a:pt x="118889" y="2908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371007" y="1187557"/>
              <a:ext cx="197740" cy="149563"/>
            </a:xfrm>
            <a:custGeom>
              <a:avLst/>
              <a:gdLst/>
              <a:ahLst/>
              <a:cxnLst/>
              <a:rect l="0" t="0" r="0" b="0"/>
              <a:pathLst>
                <a:path w="197740" h="149563">
                  <a:moveTo>
                    <a:pt x="102982" y="44277"/>
                  </a:moveTo>
                  <a:lnTo>
                    <a:pt x="102982" y="21920"/>
                  </a:lnTo>
                  <a:lnTo>
                    <a:pt x="99473" y="14164"/>
                  </a:lnTo>
                  <a:lnTo>
                    <a:pt x="86215" y="2428"/>
                  </a:lnTo>
                  <a:lnTo>
                    <a:pt x="77766" y="0"/>
                  </a:lnTo>
                  <a:lnTo>
                    <a:pt x="59020" y="421"/>
                  </a:lnTo>
                  <a:lnTo>
                    <a:pt x="42109" y="10748"/>
                  </a:lnTo>
                  <a:lnTo>
                    <a:pt x="27964" y="27035"/>
                  </a:lnTo>
                  <a:lnTo>
                    <a:pt x="5467" y="76365"/>
                  </a:lnTo>
                  <a:lnTo>
                    <a:pt x="0" y="113186"/>
                  </a:lnTo>
                  <a:lnTo>
                    <a:pt x="2742" y="124141"/>
                  </a:lnTo>
                  <a:lnTo>
                    <a:pt x="15147" y="142553"/>
                  </a:lnTo>
                  <a:lnTo>
                    <a:pt x="24538" y="147229"/>
                  </a:lnTo>
                  <a:lnTo>
                    <a:pt x="47451" y="149305"/>
                  </a:lnTo>
                  <a:lnTo>
                    <a:pt x="66993" y="143208"/>
                  </a:lnTo>
                  <a:lnTo>
                    <a:pt x="83478" y="131530"/>
                  </a:lnTo>
                  <a:lnTo>
                    <a:pt x="98603" y="114642"/>
                  </a:lnTo>
                  <a:lnTo>
                    <a:pt x="106885" y="92318"/>
                  </a:lnTo>
                  <a:lnTo>
                    <a:pt x="109396" y="67968"/>
                  </a:lnTo>
                  <a:lnTo>
                    <a:pt x="106572" y="41548"/>
                  </a:lnTo>
                  <a:lnTo>
                    <a:pt x="107715" y="42457"/>
                  </a:lnTo>
                  <a:lnTo>
                    <a:pt x="124455" y="96413"/>
                  </a:lnTo>
                  <a:lnTo>
                    <a:pt x="132413" y="116581"/>
                  </a:lnTo>
                  <a:lnTo>
                    <a:pt x="143749" y="133344"/>
                  </a:lnTo>
                  <a:lnTo>
                    <a:pt x="152387" y="138750"/>
                  </a:lnTo>
                  <a:lnTo>
                    <a:pt x="197739" y="1495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600331" y="979150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0" y="60383"/>
                  </a:lnTo>
                  <a:lnTo>
                    <a:pt x="3120" y="114987"/>
                  </a:lnTo>
                  <a:lnTo>
                    <a:pt x="8333" y="168211"/>
                  </a:lnTo>
                  <a:lnTo>
                    <a:pt x="15684" y="227419"/>
                  </a:lnTo>
                  <a:lnTo>
                    <a:pt x="19996" y="281315"/>
                  </a:lnTo>
                  <a:lnTo>
                    <a:pt x="20585" y="309082"/>
                  </a:lnTo>
                  <a:lnTo>
                    <a:pt x="23082" y="318359"/>
                  </a:lnTo>
                  <a:lnTo>
                    <a:pt x="27087" y="324543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516103" y="1137077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61639" y="3120"/>
                  </a:lnTo>
                  <a:lnTo>
                    <a:pt x="102509" y="9065"/>
                  </a:lnTo>
                  <a:lnTo>
                    <a:pt x="4001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725592" y="1141604"/>
              <a:ext cx="149214" cy="166380"/>
            </a:xfrm>
            <a:custGeom>
              <a:avLst/>
              <a:gdLst/>
              <a:ahLst/>
              <a:cxnLst/>
              <a:rect l="0" t="0" r="0" b="0"/>
              <a:pathLst>
                <a:path w="149214" h="166380">
                  <a:moveTo>
                    <a:pt x="22138" y="90230"/>
                  </a:moveTo>
                  <a:lnTo>
                    <a:pt x="59616" y="81896"/>
                  </a:lnTo>
                  <a:lnTo>
                    <a:pt x="105450" y="74546"/>
                  </a:lnTo>
                  <a:lnTo>
                    <a:pt x="132091" y="59586"/>
                  </a:lnTo>
                  <a:lnTo>
                    <a:pt x="144316" y="43855"/>
                  </a:lnTo>
                  <a:lnTo>
                    <a:pt x="149213" y="34747"/>
                  </a:lnTo>
                  <a:lnTo>
                    <a:pt x="148969" y="26335"/>
                  </a:lnTo>
                  <a:lnTo>
                    <a:pt x="145296" y="18387"/>
                  </a:lnTo>
                  <a:lnTo>
                    <a:pt x="139339" y="10749"/>
                  </a:lnTo>
                  <a:lnTo>
                    <a:pt x="120241" y="2263"/>
                  </a:lnTo>
                  <a:lnTo>
                    <a:pt x="108597" y="0"/>
                  </a:lnTo>
                  <a:lnTo>
                    <a:pt x="86301" y="3724"/>
                  </a:lnTo>
                  <a:lnTo>
                    <a:pt x="57137" y="18975"/>
                  </a:lnTo>
                  <a:lnTo>
                    <a:pt x="33678" y="41431"/>
                  </a:lnTo>
                  <a:lnTo>
                    <a:pt x="4790" y="80461"/>
                  </a:lnTo>
                  <a:lnTo>
                    <a:pt x="0" y="101096"/>
                  </a:lnTo>
                  <a:lnTo>
                    <a:pt x="2940" y="121965"/>
                  </a:lnTo>
                  <a:lnTo>
                    <a:pt x="12046" y="142939"/>
                  </a:lnTo>
                  <a:lnTo>
                    <a:pt x="27011" y="157720"/>
                  </a:lnTo>
                  <a:lnTo>
                    <a:pt x="35915" y="163299"/>
                  </a:lnTo>
                  <a:lnTo>
                    <a:pt x="58287" y="166379"/>
                  </a:lnTo>
                  <a:lnTo>
                    <a:pt x="116895" y="1639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074114" y="1168663"/>
              <a:ext cx="126342" cy="9066"/>
            </a:xfrm>
            <a:custGeom>
              <a:avLst/>
              <a:gdLst/>
              <a:ahLst/>
              <a:cxnLst/>
              <a:rect l="0" t="0" r="0" b="0"/>
              <a:pathLst>
                <a:path w="126342" h="9066">
                  <a:moveTo>
                    <a:pt x="126341" y="0"/>
                  </a:moveTo>
                  <a:lnTo>
                    <a:pt x="67725" y="9065"/>
                  </a:lnTo>
                  <a:lnTo>
                    <a:pt x="17367" y="20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431448" y="991874"/>
              <a:ext cx="290966" cy="319497"/>
            </a:xfrm>
            <a:custGeom>
              <a:avLst/>
              <a:gdLst/>
              <a:ahLst/>
              <a:cxnLst/>
              <a:rect l="0" t="0" r="0" b="0"/>
              <a:pathLst>
                <a:path w="290966" h="319497">
                  <a:moveTo>
                    <a:pt x="179619" y="8333"/>
                  </a:moveTo>
                  <a:lnTo>
                    <a:pt x="142141" y="0"/>
                  </a:lnTo>
                  <a:lnTo>
                    <a:pt x="104174" y="1574"/>
                  </a:lnTo>
                  <a:lnTo>
                    <a:pt x="78237" y="7669"/>
                  </a:lnTo>
                  <a:lnTo>
                    <a:pt x="22206" y="37246"/>
                  </a:lnTo>
                  <a:lnTo>
                    <a:pt x="7102" y="53938"/>
                  </a:lnTo>
                  <a:lnTo>
                    <a:pt x="1437" y="63303"/>
                  </a:lnTo>
                  <a:lnTo>
                    <a:pt x="0" y="71886"/>
                  </a:lnTo>
                  <a:lnTo>
                    <a:pt x="1381" y="79947"/>
                  </a:lnTo>
                  <a:lnTo>
                    <a:pt x="4642" y="87661"/>
                  </a:lnTo>
                  <a:lnTo>
                    <a:pt x="25999" y="109696"/>
                  </a:lnTo>
                  <a:lnTo>
                    <a:pt x="60142" y="125454"/>
                  </a:lnTo>
                  <a:lnTo>
                    <a:pt x="112432" y="134023"/>
                  </a:lnTo>
                  <a:lnTo>
                    <a:pt x="174151" y="149089"/>
                  </a:lnTo>
                  <a:lnTo>
                    <a:pt x="227889" y="171231"/>
                  </a:lnTo>
                  <a:lnTo>
                    <a:pt x="278739" y="205057"/>
                  </a:lnTo>
                  <a:lnTo>
                    <a:pt x="288013" y="225227"/>
                  </a:lnTo>
                  <a:lnTo>
                    <a:pt x="290965" y="249790"/>
                  </a:lnTo>
                  <a:lnTo>
                    <a:pt x="288378" y="276304"/>
                  </a:lnTo>
                  <a:lnTo>
                    <a:pt x="277089" y="297447"/>
                  </a:lnTo>
                  <a:lnTo>
                    <a:pt x="269166" y="306361"/>
                  </a:lnTo>
                  <a:lnTo>
                    <a:pt x="244764" y="316265"/>
                  </a:lnTo>
                  <a:lnTo>
                    <a:pt x="215591" y="319496"/>
                  </a:lnTo>
                  <a:lnTo>
                    <a:pt x="174030" y="313569"/>
                  </a:lnTo>
                  <a:lnTo>
                    <a:pt x="111509" y="290236"/>
                  </a:lnTo>
                  <a:lnTo>
                    <a:pt x="63806" y="2820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37348" y="1213108"/>
              <a:ext cx="158161" cy="117202"/>
            </a:xfrm>
            <a:custGeom>
              <a:avLst/>
              <a:gdLst/>
              <a:ahLst/>
              <a:cxnLst/>
              <a:rect l="0" t="0" r="0" b="0"/>
              <a:pathLst>
                <a:path w="158161" h="117202">
                  <a:moveTo>
                    <a:pt x="136931" y="29254"/>
                  </a:moveTo>
                  <a:lnTo>
                    <a:pt x="118951" y="13613"/>
                  </a:lnTo>
                  <a:lnTo>
                    <a:pt x="102034" y="5535"/>
                  </a:lnTo>
                  <a:lnTo>
                    <a:pt x="67190" y="0"/>
                  </a:lnTo>
                  <a:lnTo>
                    <a:pt x="32819" y="3949"/>
                  </a:lnTo>
                  <a:lnTo>
                    <a:pt x="14230" y="12548"/>
                  </a:lnTo>
                  <a:lnTo>
                    <a:pt x="5998" y="18117"/>
                  </a:lnTo>
                  <a:lnTo>
                    <a:pt x="1679" y="26509"/>
                  </a:lnTo>
                  <a:lnTo>
                    <a:pt x="0" y="48311"/>
                  </a:lnTo>
                  <a:lnTo>
                    <a:pt x="11222" y="81304"/>
                  </a:lnTo>
                  <a:lnTo>
                    <a:pt x="26078" y="96451"/>
                  </a:lnTo>
                  <a:lnTo>
                    <a:pt x="64212" y="115707"/>
                  </a:lnTo>
                  <a:lnTo>
                    <a:pt x="84724" y="117201"/>
                  </a:lnTo>
                  <a:lnTo>
                    <a:pt x="126489" y="108627"/>
                  </a:lnTo>
                  <a:lnTo>
                    <a:pt x="144379" y="96117"/>
                  </a:lnTo>
                  <a:lnTo>
                    <a:pt x="152425" y="87867"/>
                  </a:lnTo>
                  <a:lnTo>
                    <a:pt x="156619" y="78858"/>
                  </a:lnTo>
                  <a:lnTo>
                    <a:pt x="158160" y="59489"/>
                  </a:lnTo>
                  <a:lnTo>
                    <a:pt x="146861" y="28854"/>
                  </a:lnTo>
                  <a:lnTo>
                    <a:pt x="138225" y="17378"/>
                  </a:lnTo>
                  <a:lnTo>
                    <a:pt x="126403" y="8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981710" y="1052849"/>
              <a:ext cx="18913" cy="294799"/>
            </a:xfrm>
            <a:custGeom>
              <a:avLst/>
              <a:gdLst/>
              <a:ahLst/>
              <a:cxnLst/>
              <a:rect l="0" t="0" r="0" b="0"/>
              <a:pathLst>
                <a:path w="18913" h="294799">
                  <a:moveTo>
                    <a:pt x="8383" y="0"/>
                  </a:moveTo>
                  <a:lnTo>
                    <a:pt x="2794" y="58617"/>
                  </a:lnTo>
                  <a:lnTo>
                    <a:pt x="0" y="112791"/>
                  </a:lnTo>
                  <a:lnTo>
                    <a:pt x="6381" y="168552"/>
                  </a:lnTo>
                  <a:lnTo>
                    <a:pt x="7988" y="224627"/>
                  </a:lnTo>
                  <a:lnTo>
                    <a:pt x="16664" y="277109"/>
                  </a:lnTo>
                  <a:lnTo>
                    <a:pt x="18912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084850" y="1210777"/>
              <a:ext cx="94757" cy="133447"/>
            </a:xfrm>
            <a:custGeom>
              <a:avLst/>
              <a:gdLst/>
              <a:ahLst/>
              <a:cxnLst/>
              <a:rect l="0" t="0" r="0" b="0"/>
              <a:pathLst>
                <a:path w="94757" h="133447">
                  <a:moveTo>
                    <a:pt x="0" y="21057"/>
                  </a:moveTo>
                  <a:lnTo>
                    <a:pt x="17958" y="76102"/>
                  </a:lnTo>
                  <a:lnTo>
                    <a:pt x="29367" y="111716"/>
                  </a:lnTo>
                  <a:lnTo>
                    <a:pt x="40738" y="129980"/>
                  </a:lnTo>
                  <a:lnTo>
                    <a:pt x="47046" y="133446"/>
                  </a:lnTo>
                  <a:lnTo>
                    <a:pt x="53591" y="133418"/>
                  </a:lnTo>
                  <a:lnTo>
                    <a:pt x="60293" y="131059"/>
                  </a:lnTo>
                  <a:lnTo>
                    <a:pt x="70861" y="119080"/>
                  </a:lnTo>
                  <a:lnTo>
                    <a:pt x="75316" y="110972"/>
                  </a:lnTo>
                  <a:lnTo>
                    <a:pt x="83637" y="5827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254738" y="1204429"/>
              <a:ext cx="209138" cy="193064"/>
            </a:xfrm>
            <a:custGeom>
              <a:avLst/>
              <a:gdLst/>
              <a:ahLst/>
              <a:cxnLst/>
              <a:rect l="0" t="0" r="0" b="0"/>
              <a:pathLst>
                <a:path w="209138" h="193064">
                  <a:moveTo>
                    <a:pt x="19624" y="58990"/>
                  </a:moveTo>
                  <a:lnTo>
                    <a:pt x="53246" y="73461"/>
                  </a:lnTo>
                  <a:lnTo>
                    <a:pt x="91458" y="76926"/>
                  </a:lnTo>
                  <a:lnTo>
                    <a:pt x="131246" y="69894"/>
                  </a:lnTo>
                  <a:lnTo>
                    <a:pt x="154631" y="59547"/>
                  </a:lnTo>
                  <a:lnTo>
                    <a:pt x="161101" y="52342"/>
                  </a:lnTo>
                  <a:lnTo>
                    <a:pt x="164245" y="44030"/>
                  </a:lnTo>
                  <a:lnTo>
                    <a:pt x="165171" y="34979"/>
                  </a:lnTo>
                  <a:lnTo>
                    <a:pt x="162279" y="26605"/>
                  </a:lnTo>
                  <a:lnTo>
                    <a:pt x="149707" y="11062"/>
                  </a:lnTo>
                  <a:lnTo>
                    <a:pt x="126182" y="2594"/>
                  </a:lnTo>
                  <a:lnTo>
                    <a:pt x="98569" y="0"/>
                  </a:lnTo>
                  <a:lnTo>
                    <a:pt x="74598" y="2747"/>
                  </a:lnTo>
                  <a:lnTo>
                    <a:pt x="41372" y="16459"/>
                  </a:lnTo>
                  <a:lnTo>
                    <a:pt x="14889" y="40929"/>
                  </a:lnTo>
                  <a:lnTo>
                    <a:pt x="5821" y="63441"/>
                  </a:lnTo>
                  <a:lnTo>
                    <a:pt x="0" y="116021"/>
                  </a:lnTo>
                  <a:lnTo>
                    <a:pt x="5443" y="137370"/>
                  </a:lnTo>
                  <a:lnTo>
                    <a:pt x="16831" y="154657"/>
                  </a:lnTo>
                  <a:lnTo>
                    <a:pt x="33591" y="170139"/>
                  </a:lnTo>
                  <a:lnTo>
                    <a:pt x="68346" y="186420"/>
                  </a:lnTo>
                  <a:lnTo>
                    <a:pt x="108280" y="193063"/>
                  </a:lnTo>
                  <a:lnTo>
                    <a:pt x="168591" y="179667"/>
                  </a:lnTo>
                  <a:lnTo>
                    <a:pt x="209137" y="1642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421453" y="1737202"/>
            <a:ext cx="2221201" cy="471267"/>
            <a:chOff x="421453" y="1737202"/>
            <a:chExt cx="2221201" cy="471267"/>
          </a:xfrm>
        </p:grpSpPr>
        <p:sp>
          <p:nvSpPr>
            <p:cNvPr id="67" name="Freeform 66"/>
            <p:cNvSpPr/>
            <p:nvPr/>
          </p:nvSpPr>
          <p:spPr>
            <a:xfrm>
              <a:off x="421453" y="1758259"/>
              <a:ext cx="210257" cy="353085"/>
            </a:xfrm>
            <a:custGeom>
              <a:avLst/>
              <a:gdLst/>
              <a:ahLst/>
              <a:cxnLst/>
              <a:rect l="0" t="0" r="0" b="0"/>
              <a:pathLst>
                <a:path w="210257" h="353085">
                  <a:moveTo>
                    <a:pt x="10215" y="0"/>
                  </a:moveTo>
                  <a:lnTo>
                    <a:pt x="4626" y="16767"/>
                  </a:lnTo>
                  <a:lnTo>
                    <a:pt x="6728" y="70685"/>
                  </a:lnTo>
                  <a:lnTo>
                    <a:pt x="2293" y="119339"/>
                  </a:lnTo>
                  <a:lnTo>
                    <a:pt x="3321" y="181414"/>
                  </a:lnTo>
                  <a:lnTo>
                    <a:pt x="5053" y="229227"/>
                  </a:lnTo>
                  <a:lnTo>
                    <a:pt x="746" y="287305"/>
                  </a:lnTo>
                  <a:lnTo>
                    <a:pt x="0" y="335341"/>
                  </a:lnTo>
                  <a:lnTo>
                    <a:pt x="3405" y="345223"/>
                  </a:lnTo>
                  <a:lnTo>
                    <a:pt x="9185" y="350642"/>
                  </a:lnTo>
                  <a:lnTo>
                    <a:pt x="16547" y="353084"/>
                  </a:lnTo>
                  <a:lnTo>
                    <a:pt x="69221" y="349768"/>
                  </a:lnTo>
                  <a:lnTo>
                    <a:pt x="122779" y="344780"/>
                  </a:lnTo>
                  <a:lnTo>
                    <a:pt x="178679" y="338466"/>
                  </a:lnTo>
                  <a:lnTo>
                    <a:pt x="210256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52725" y="1926715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119843" y="3292"/>
                  </a:lnTo>
                  <a:lnTo>
                    <a:pt x="63620" y="650"/>
                  </a:lnTo>
                  <a:lnTo>
                    <a:pt x="27429" y="1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73782" y="1737202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6821" y="3119"/>
                  </a:lnTo>
                  <a:lnTo>
                    <a:pt x="87445" y="10722"/>
                  </a:lnTo>
                  <a:lnTo>
                    <a:pt x="26420" y="194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94880" y="1958300"/>
              <a:ext cx="157929" cy="105286"/>
            </a:xfrm>
            <a:custGeom>
              <a:avLst/>
              <a:gdLst/>
              <a:ahLst/>
              <a:cxnLst/>
              <a:rect l="0" t="0" r="0" b="0"/>
              <a:pathLst>
                <a:path w="157929" h="105286">
                  <a:moveTo>
                    <a:pt x="157928" y="0"/>
                  </a:moveTo>
                  <a:lnTo>
                    <a:pt x="146749" y="11179"/>
                  </a:lnTo>
                  <a:lnTo>
                    <a:pt x="84710" y="40433"/>
                  </a:lnTo>
                  <a:lnTo>
                    <a:pt x="21350" y="9170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15937" y="1947772"/>
              <a:ext cx="115815" cy="136871"/>
            </a:xfrm>
            <a:custGeom>
              <a:avLst/>
              <a:gdLst/>
              <a:ahLst/>
              <a:cxnLst/>
              <a:rect l="0" t="0" r="0" b="0"/>
              <a:pathLst>
                <a:path w="115815" h="136871">
                  <a:moveTo>
                    <a:pt x="0" y="0"/>
                  </a:moveTo>
                  <a:lnTo>
                    <a:pt x="56396" y="57565"/>
                  </a:lnTo>
                  <a:lnTo>
                    <a:pt x="102180" y="120390"/>
                  </a:lnTo>
                  <a:lnTo>
                    <a:pt x="115814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10875" y="1907143"/>
              <a:ext cx="100300" cy="301326"/>
            </a:xfrm>
            <a:custGeom>
              <a:avLst/>
              <a:gdLst/>
              <a:ahLst/>
              <a:cxnLst/>
              <a:rect l="0" t="0" r="0" b="0"/>
              <a:pathLst>
                <a:path w="100300" h="301326">
                  <a:moveTo>
                    <a:pt x="26161" y="114328"/>
                  </a:moveTo>
                  <a:lnTo>
                    <a:pt x="20095" y="155186"/>
                  </a:lnTo>
                  <a:lnTo>
                    <a:pt x="27736" y="209530"/>
                  </a:lnTo>
                  <a:lnTo>
                    <a:pt x="42746" y="272098"/>
                  </a:lnTo>
                  <a:lnTo>
                    <a:pt x="45230" y="298312"/>
                  </a:lnTo>
                  <a:lnTo>
                    <a:pt x="44723" y="301325"/>
                  </a:lnTo>
                  <a:lnTo>
                    <a:pt x="29143" y="240786"/>
                  </a:lnTo>
                  <a:lnTo>
                    <a:pt x="18648" y="179255"/>
                  </a:lnTo>
                  <a:lnTo>
                    <a:pt x="10639" y="121694"/>
                  </a:lnTo>
                  <a:lnTo>
                    <a:pt x="5027" y="66434"/>
                  </a:lnTo>
                  <a:lnTo>
                    <a:pt x="0" y="42739"/>
                  </a:lnTo>
                  <a:lnTo>
                    <a:pt x="3226" y="20509"/>
                  </a:lnTo>
                  <a:lnTo>
                    <a:pt x="7361" y="9668"/>
                  </a:lnTo>
                  <a:lnTo>
                    <a:pt x="15967" y="3611"/>
                  </a:lnTo>
                  <a:lnTo>
                    <a:pt x="41128" y="0"/>
                  </a:lnTo>
                  <a:lnTo>
                    <a:pt x="62448" y="5414"/>
                  </a:lnTo>
                  <a:lnTo>
                    <a:pt x="79723" y="16789"/>
                  </a:lnTo>
                  <a:lnTo>
                    <a:pt x="95200" y="33543"/>
                  </a:lnTo>
                  <a:lnTo>
                    <a:pt x="99093" y="44093"/>
                  </a:lnTo>
                  <a:lnTo>
                    <a:pt x="100299" y="68295"/>
                  </a:lnTo>
                  <a:lnTo>
                    <a:pt x="96643" y="78960"/>
                  </a:lnTo>
                  <a:lnTo>
                    <a:pt x="83223" y="97049"/>
                  </a:lnTo>
                  <a:lnTo>
                    <a:pt x="55936" y="114797"/>
                  </a:lnTo>
                  <a:lnTo>
                    <a:pt x="15632" y="1248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097370" y="1863544"/>
              <a:ext cx="81822" cy="160344"/>
            </a:xfrm>
            <a:custGeom>
              <a:avLst/>
              <a:gdLst/>
              <a:ahLst/>
              <a:cxnLst/>
              <a:rect l="0" t="0" r="0" b="0"/>
              <a:pathLst>
                <a:path w="81822" h="160344">
                  <a:moveTo>
                    <a:pt x="8122" y="73699"/>
                  </a:moveTo>
                  <a:lnTo>
                    <a:pt x="26080" y="137127"/>
                  </a:lnTo>
                  <a:lnTo>
                    <a:pt x="33980" y="160343"/>
                  </a:lnTo>
                  <a:lnTo>
                    <a:pt x="32093" y="150422"/>
                  </a:lnTo>
                  <a:lnTo>
                    <a:pt x="5715" y="94097"/>
                  </a:lnTo>
                  <a:lnTo>
                    <a:pt x="0" y="57386"/>
                  </a:lnTo>
                  <a:lnTo>
                    <a:pt x="4902" y="36813"/>
                  </a:lnTo>
                  <a:lnTo>
                    <a:pt x="9485" y="28051"/>
                  </a:lnTo>
                  <a:lnTo>
                    <a:pt x="27055" y="15197"/>
                  </a:lnTo>
                  <a:lnTo>
                    <a:pt x="57015" y="4503"/>
                  </a:lnTo>
                  <a:lnTo>
                    <a:pt x="8182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238447" y="1848345"/>
              <a:ext cx="131017" cy="158539"/>
            </a:xfrm>
            <a:custGeom>
              <a:avLst/>
              <a:gdLst/>
              <a:ahLst/>
              <a:cxnLst/>
              <a:rect l="0" t="0" r="0" b="0"/>
              <a:pathLst>
                <a:path w="131017" h="158539">
                  <a:moveTo>
                    <a:pt x="24972" y="78370"/>
                  </a:moveTo>
                  <a:lnTo>
                    <a:pt x="67664" y="75250"/>
                  </a:lnTo>
                  <a:lnTo>
                    <a:pt x="109314" y="63715"/>
                  </a:lnTo>
                  <a:lnTo>
                    <a:pt x="117465" y="58072"/>
                  </a:lnTo>
                  <a:lnTo>
                    <a:pt x="129641" y="42442"/>
                  </a:lnTo>
                  <a:lnTo>
                    <a:pt x="131016" y="33361"/>
                  </a:lnTo>
                  <a:lnTo>
                    <a:pt x="126305" y="13912"/>
                  </a:lnTo>
                  <a:lnTo>
                    <a:pt x="118264" y="7322"/>
                  </a:lnTo>
                  <a:lnTo>
                    <a:pt x="93731" y="0"/>
                  </a:lnTo>
                  <a:lnTo>
                    <a:pt x="58213" y="1466"/>
                  </a:lnTo>
                  <a:lnTo>
                    <a:pt x="39356" y="9485"/>
                  </a:lnTo>
                  <a:lnTo>
                    <a:pt x="31052" y="14899"/>
                  </a:lnTo>
                  <a:lnTo>
                    <a:pt x="18706" y="30274"/>
                  </a:lnTo>
                  <a:lnTo>
                    <a:pt x="1248" y="68739"/>
                  </a:lnTo>
                  <a:lnTo>
                    <a:pt x="0" y="89297"/>
                  </a:lnTo>
                  <a:lnTo>
                    <a:pt x="4515" y="108963"/>
                  </a:lnTo>
                  <a:lnTo>
                    <a:pt x="26477" y="140652"/>
                  </a:lnTo>
                  <a:lnTo>
                    <a:pt x="32995" y="147967"/>
                  </a:lnTo>
                  <a:lnTo>
                    <a:pt x="55834" y="156095"/>
                  </a:lnTo>
                  <a:lnTo>
                    <a:pt x="80802" y="158538"/>
                  </a:lnTo>
                  <a:lnTo>
                    <a:pt x="109200" y="1520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450284" y="1821430"/>
              <a:ext cx="139030" cy="154796"/>
            </a:xfrm>
            <a:custGeom>
              <a:avLst/>
              <a:gdLst/>
              <a:ahLst/>
              <a:cxnLst/>
              <a:rect l="0" t="0" r="0" b="0"/>
              <a:pathLst>
                <a:path w="139030" h="154796">
                  <a:moveTo>
                    <a:pt x="97405" y="0"/>
                  </a:moveTo>
                  <a:lnTo>
                    <a:pt x="75048" y="0"/>
                  </a:lnTo>
                  <a:lnTo>
                    <a:pt x="57832" y="6239"/>
                  </a:lnTo>
                  <a:lnTo>
                    <a:pt x="14465" y="29850"/>
                  </a:lnTo>
                  <a:lnTo>
                    <a:pt x="2831" y="46022"/>
                  </a:lnTo>
                  <a:lnTo>
                    <a:pt x="0" y="64908"/>
                  </a:lnTo>
                  <a:lnTo>
                    <a:pt x="883" y="74857"/>
                  </a:lnTo>
                  <a:lnTo>
                    <a:pt x="4981" y="80320"/>
                  </a:lnTo>
                  <a:lnTo>
                    <a:pt x="11222" y="82792"/>
                  </a:lnTo>
                  <a:lnTo>
                    <a:pt x="63655" y="92444"/>
                  </a:lnTo>
                  <a:lnTo>
                    <a:pt x="118177" y="108952"/>
                  </a:lnTo>
                  <a:lnTo>
                    <a:pt x="133153" y="122122"/>
                  </a:lnTo>
                  <a:lnTo>
                    <a:pt x="138784" y="130548"/>
                  </a:lnTo>
                  <a:lnTo>
                    <a:pt x="139029" y="137334"/>
                  </a:lnTo>
                  <a:lnTo>
                    <a:pt x="135683" y="143029"/>
                  </a:lnTo>
                  <a:lnTo>
                    <a:pt x="129942" y="147995"/>
                  </a:lnTo>
                  <a:lnTo>
                    <a:pt x="111086" y="153513"/>
                  </a:lnTo>
                  <a:lnTo>
                    <a:pt x="88278" y="154795"/>
                  </a:lnTo>
                  <a:lnTo>
                    <a:pt x="58046" y="148940"/>
                  </a:lnTo>
                  <a:lnTo>
                    <a:pt x="34234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663328" y="1804835"/>
              <a:ext cx="157809" cy="178851"/>
            </a:xfrm>
            <a:custGeom>
              <a:avLst/>
              <a:gdLst/>
              <a:ahLst/>
              <a:cxnLst/>
              <a:rect l="0" t="0" r="0" b="0"/>
              <a:pathLst>
                <a:path w="157809" h="178851">
                  <a:moveTo>
                    <a:pt x="115988" y="6066"/>
                  </a:moveTo>
                  <a:lnTo>
                    <a:pt x="83536" y="0"/>
                  </a:lnTo>
                  <a:lnTo>
                    <a:pt x="62960" y="2590"/>
                  </a:lnTo>
                  <a:lnTo>
                    <a:pt x="31646" y="16215"/>
                  </a:lnTo>
                  <a:lnTo>
                    <a:pt x="5730" y="35069"/>
                  </a:lnTo>
                  <a:lnTo>
                    <a:pt x="1538" y="42949"/>
                  </a:lnTo>
                  <a:lnTo>
                    <a:pt x="0" y="61063"/>
                  </a:lnTo>
                  <a:lnTo>
                    <a:pt x="3568" y="68467"/>
                  </a:lnTo>
                  <a:lnTo>
                    <a:pt x="16890" y="79813"/>
                  </a:lnTo>
                  <a:lnTo>
                    <a:pt x="72493" y="95153"/>
                  </a:lnTo>
                  <a:lnTo>
                    <a:pt x="132400" y="118793"/>
                  </a:lnTo>
                  <a:lnTo>
                    <a:pt x="150968" y="130646"/>
                  </a:lnTo>
                  <a:lnTo>
                    <a:pt x="155686" y="139423"/>
                  </a:lnTo>
                  <a:lnTo>
                    <a:pt x="157808" y="161652"/>
                  </a:lnTo>
                  <a:lnTo>
                    <a:pt x="153226" y="169452"/>
                  </a:lnTo>
                  <a:lnTo>
                    <a:pt x="145493" y="174651"/>
                  </a:lnTo>
                  <a:lnTo>
                    <a:pt x="135658" y="178118"/>
                  </a:lnTo>
                  <a:lnTo>
                    <a:pt x="115371" y="178850"/>
                  </a:lnTo>
                  <a:lnTo>
                    <a:pt x="52817" y="1639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942182" y="1884601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5132" y="93974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916186" y="178984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049915" y="1863544"/>
              <a:ext cx="109060" cy="147460"/>
            </a:xfrm>
            <a:custGeom>
              <a:avLst/>
              <a:gdLst/>
              <a:ahLst/>
              <a:cxnLst/>
              <a:rect l="0" t="0" r="0" b="0"/>
              <a:pathLst>
                <a:path w="109060" h="147460">
                  <a:moveTo>
                    <a:pt x="66312" y="10528"/>
                  </a:moveTo>
                  <a:lnTo>
                    <a:pt x="43956" y="10528"/>
                  </a:lnTo>
                  <a:lnTo>
                    <a:pt x="26740" y="16767"/>
                  </a:lnTo>
                  <a:lnTo>
                    <a:pt x="18874" y="21707"/>
                  </a:lnTo>
                  <a:lnTo>
                    <a:pt x="7014" y="36553"/>
                  </a:lnTo>
                  <a:lnTo>
                    <a:pt x="2214" y="45426"/>
                  </a:lnTo>
                  <a:lnTo>
                    <a:pt x="0" y="67762"/>
                  </a:lnTo>
                  <a:lnTo>
                    <a:pt x="8110" y="114640"/>
                  </a:lnTo>
                  <a:lnTo>
                    <a:pt x="20558" y="133229"/>
                  </a:lnTo>
                  <a:lnTo>
                    <a:pt x="28790" y="141462"/>
                  </a:lnTo>
                  <a:lnTo>
                    <a:pt x="37788" y="145781"/>
                  </a:lnTo>
                  <a:lnTo>
                    <a:pt x="57145" y="147459"/>
                  </a:lnTo>
                  <a:lnTo>
                    <a:pt x="74326" y="141187"/>
                  </a:lnTo>
                  <a:lnTo>
                    <a:pt x="89761" y="129430"/>
                  </a:lnTo>
                  <a:lnTo>
                    <a:pt x="104420" y="112506"/>
                  </a:lnTo>
                  <a:lnTo>
                    <a:pt x="108095" y="101910"/>
                  </a:lnTo>
                  <a:lnTo>
                    <a:pt x="109059" y="77659"/>
                  </a:lnTo>
                  <a:lnTo>
                    <a:pt x="97436" y="43287"/>
                  </a:lnTo>
                  <a:lnTo>
                    <a:pt x="5578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210984" y="1878819"/>
              <a:ext cx="168457" cy="124495"/>
            </a:xfrm>
            <a:custGeom>
              <a:avLst/>
              <a:gdLst/>
              <a:ahLst/>
              <a:cxnLst/>
              <a:rect l="0" t="0" r="0" b="0"/>
              <a:pathLst>
                <a:path w="168457" h="124495">
                  <a:moveTo>
                    <a:pt x="0" y="37367"/>
                  </a:moveTo>
                  <a:lnTo>
                    <a:pt x="26364" y="98478"/>
                  </a:lnTo>
                  <a:lnTo>
                    <a:pt x="41477" y="124494"/>
                  </a:lnTo>
                  <a:lnTo>
                    <a:pt x="37541" y="119374"/>
                  </a:lnTo>
                  <a:lnTo>
                    <a:pt x="17454" y="67833"/>
                  </a:lnTo>
                  <a:lnTo>
                    <a:pt x="16726" y="47398"/>
                  </a:lnTo>
                  <a:lnTo>
                    <a:pt x="18170" y="37035"/>
                  </a:lnTo>
                  <a:lnTo>
                    <a:pt x="29132" y="19282"/>
                  </a:lnTo>
                  <a:lnTo>
                    <a:pt x="36969" y="11273"/>
                  </a:lnTo>
                  <a:lnTo>
                    <a:pt x="58155" y="2373"/>
                  </a:lnTo>
                  <a:lnTo>
                    <a:pt x="70355" y="0"/>
                  </a:lnTo>
                  <a:lnTo>
                    <a:pt x="90151" y="3602"/>
                  </a:lnTo>
                  <a:lnTo>
                    <a:pt x="114449" y="18784"/>
                  </a:lnTo>
                  <a:lnTo>
                    <a:pt x="157808" y="61761"/>
                  </a:lnTo>
                  <a:lnTo>
                    <a:pt x="164867" y="71177"/>
                  </a:lnTo>
                  <a:lnTo>
                    <a:pt x="168403" y="80964"/>
                  </a:lnTo>
                  <a:lnTo>
                    <a:pt x="168456" y="1215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558425" y="1874072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153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958507" y="1659338"/>
            <a:ext cx="4295628" cy="570556"/>
            <a:chOff x="2958507" y="1659338"/>
            <a:chExt cx="4295628" cy="570556"/>
          </a:xfrm>
        </p:grpSpPr>
        <p:sp>
          <p:nvSpPr>
            <p:cNvPr id="83" name="Freeform 82"/>
            <p:cNvSpPr/>
            <p:nvPr/>
          </p:nvSpPr>
          <p:spPr>
            <a:xfrm>
              <a:off x="2958507" y="1695088"/>
              <a:ext cx="284271" cy="316582"/>
            </a:xfrm>
            <a:custGeom>
              <a:avLst/>
              <a:gdLst/>
              <a:ahLst/>
              <a:cxnLst/>
              <a:rect l="0" t="0" r="0" b="0"/>
              <a:pathLst>
                <a:path w="284271" h="316582">
                  <a:moveTo>
                    <a:pt x="0" y="315855"/>
                  </a:moveTo>
                  <a:lnTo>
                    <a:pt x="1" y="257238"/>
                  </a:lnTo>
                  <a:lnTo>
                    <a:pt x="1170" y="204234"/>
                  </a:lnTo>
                  <a:lnTo>
                    <a:pt x="9065" y="142362"/>
                  </a:lnTo>
                  <a:lnTo>
                    <a:pt x="5122" y="81831"/>
                  </a:lnTo>
                  <a:lnTo>
                    <a:pt x="6925" y="68592"/>
                  </a:lnTo>
                  <a:lnTo>
                    <a:pt x="11635" y="63275"/>
                  </a:lnTo>
                  <a:lnTo>
                    <a:pt x="18286" y="63241"/>
                  </a:lnTo>
                  <a:lnTo>
                    <a:pt x="26229" y="66727"/>
                  </a:lnTo>
                  <a:lnTo>
                    <a:pt x="41293" y="83079"/>
                  </a:lnTo>
                  <a:lnTo>
                    <a:pt x="75823" y="144178"/>
                  </a:lnTo>
                  <a:lnTo>
                    <a:pt x="92267" y="170621"/>
                  </a:lnTo>
                  <a:lnTo>
                    <a:pt x="107667" y="197563"/>
                  </a:lnTo>
                  <a:lnTo>
                    <a:pt x="147930" y="250451"/>
                  </a:lnTo>
                  <a:lnTo>
                    <a:pt x="185612" y="299443"/>
                  </a:lnTo>
                  <a:lnTo>
                    <a:pt x="212534" y="316581"/>
                  </a:lnTo>
                  <a:lnTo>
                    <a:pt x="220068" y="316339"/>
                  </a:lnTo>
                  <a:lnTo>
                    <a:pt x="226261" y="312668"/>
                  </a:lnTo>
                  <a:lnTo>
                    <a:pt x="236261" y="299230"/>
                  </a:lnTo>
                  <a:lnTo>
                    <a:pt x="259494" y="240450"/>
                  </a:lnTo>
                  <a:lnTo>
                    <a:pt x="270580" y="188483"/>
                  </a:lnTo>
                  <a:lnTo>
                    <a:pt x="273117" y="133157"/>
                  </a:lnTo>
                  <a:lnTo>
                    <a:pt x="280854" y="77168"/>
                  </a:lnTo>
                  <a:lnTo>
                    <a:pt x="283595" y="27288"/>
                  </a:lnTo>
                  <a:lnTo>
                    <a:pt x="28427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270406" y="1889540"/>
              <a:ext cx="136471" cy="137708"/>
            </a:xfrm>
            <a:custGeom>
              <a:avLst/>
              <a:gdLst/>
              <a:ahLst/>
              <a:cxnLst/>
              <a:rect l="0" t="0" r="0" b="0"/>
              <a:pathLst>
                <a:path w="136471" h="137708">
                  <a:moveTo>
                    <a:pt x="98713" y="5589"/>
                  </a:moveTo>
                  <a:lnTo>
                    <a:pt x="81945" y="0"/>
                  </a:lnTo>
                  <a:lnTo>
                    <a:pt x="64354" y="376"/>
                  </a:lnTo>
                  <a:lnTo>
                    <a:pt x="46008" y="5612"/>
                  </a:lnTo>
                  <a:lnTo>
                    <a:pt x="30055" y="15738"/>
                  </a:lnTo>
                  <a:lnTo>
                    <a:pt x="18285" y="31157"/>
                  </a:lnTo>
                  <a:lnTo>
                    <a:pt x="1198" y="69651"/>
                  </a:lnTo>
                  <a:lnTo>
                    <a:pt x="0" y="90213"/>
                  </a:lnTo>
                  <a:lnTo>
                    <a:pt x="4538" y="109880"/>
                  </a:lnTo>
                  <a:lnTo>
                    <a:pt x="14353" y="126420"/>
                  </a:lnTo>
                  <a:lnTo>
                    <a:pt x="22586" y="131767"/>
                  </a:lnTo>
                  <a:lnTo>
                    <a:pt x="44212" y="137707"/>
                  </a:lnTo>
                  <a:lnTo>
                    <a:pt x="66301" y="134108"/>
                  </a:lnTo>
                  <a:lnTo>
                    <a:pt x="95349" y="118928"/>
                  </a:lnTo>
                  <a:lnTo>
                    <a:pt x="126124" y="92838"/>
                  </a:lnTo>
                  <a:lnTo>
                    <a:pt x="134293" y="72832"/>
                  </a:lnTo>
                  <a:lnTo>
                    <a:pt x="136470" y="60946"/>
                  </a:lnTo>
                  <a:lnTo>
                    <a:pt x="132652" y="41501"/>
                  </a:lnTo>
                  <a:lnTo>
                    <a:pt x="109241" y="55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621803" y="1854449"/>
              <a:ext cx="162194" cy="177552"/>
            </a:xfrm>
            <a:custGeom>
              <a:avLst/>
              <a:gdLst/>
              <a:ahLst/>
              <a:cxnLst/>
              <a:rect l="0" t="0" r="0" b="0"/>
              <a:pathLst>
                <a:path w="162194" h="177552">
                  <a:moveTo>
                    <a:pt x="0" y="82794"/>
                  </a:moveTo>
                  <a:lnTo>
                    <a:pt x="37478" y="91127"/>
                  </a:lnTo>
                  <a:lnTo>
                    <a:pt x="72326" y="89553"/>
                  </a:lnTo>
                  <a:lnTo>
                    <a:pt x="126161" y="75279"/>
                  </a:lnTo>
                  <a:lnTo>
                    <a:pt x="147318" y="68535"/>
                  </a:lnTo>
                  <a:lnTo>
                    <a:pt x="154364" y="61590"/>
                  </a:lnTo>
                  <a:lnTo>
                    <a:pt x="162193" y="41395"/>
                  </a:lnTo>
                  <a:lnTo>
                    <a:pt x="160771" y="31798"/>
                  </a:lnTo>
                  <a:lnTo>
                    <a:pt x="149833" y="14896"/>
                  </a:lnTo>
                  <a:lnTo>
                    <a:pt x="130153" y="5824"/>
                  </a:lnTo>
                  <a:lnTo>
                    <a:pt x="73802" y="0"/>
                  </a:lnTo>
                  <a:lnTo>
                    <a:pt x="49958" y="5442"/>
                  </a:lnTo>
                  <a:lnTo>
                    <a:pt x="40325" y="10169"/>
                  </a:lnTo>
                  <a:lnTo>
                    <a:pt x="26501" y="24780"/>
                  </a:lnTo>
                  <a:lnTo>
                    <a:pt x="17627" y="44142"/>
                  </a:lnTo>
                  <a:lnTo>
                    <a:pt x="13801" y="80180"/>
                  </a:lnTo>
                  <a:lnTo>
                    <a:pt x="17052" y="102689"/>
                  </a:lnTo>
                  <a:lnTo>
                    <a:pt x="25516" y="121272"/>
                  </a:lnTo>
                  <a:lnTo>
                    <a:pt x="50013" y="152266"/>
                  </a:lnTo>
                  <a:lnTo>
                    <a:pt x="81629" y="168239"/>
                  </a:lnTo>
                  <a:lnTo>
                    <a:pt x="135503" y="176324"/>
                  </a:lnTo>
                  <a:lnTo>
                    <a:pt x="147399" y="17755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836880" y="1904898"/>
              <a:ext cx="248178" cy="324996"/>
            </a:xfrm>
            <a:custGeom>
              <a:avLst/>
              <a:gdLst/>
              <a:ahLst/>
              <a:cxnLst/>
              <a:rect l="0" t="0" r="0" b="0"/>
              <a:pathLst>
                <a:path w="248178" h="324996">
                  <a:moveTo>
                    <a:pt x="111306" y="63931"/>
                  </a:moveTo>
                  <a:lnTo>
                    <a:pt x="101731" y="39884"/>
                  </a:lnTo>
                  <a:lnTo>
                    <a:pt x="71903" y="4337"/>
                  </a:lnTo>
                  <a:lnTo>
                    <a:pt x="62811" y="805"/>
                  </a:lnTo>
                  <a:lnTo>
                    <a:pt x="40230" y="0"/>
                  </a:lnTo>
                  <a:lnTo>
                    <a:pt x="29997" y="3763"/>
                  </a:lnTo>
                  <a:lnTo>
                    <a:pt x="12388" y="17302"/>
                  </a:lnTo>
                  <a:lnTo>
                    <a:pt x="3001" y="38138"/>
                  </a:lnTo>
                  <a:lnTo>
                    <a:pt x="0" y="62996"/>
                  </a:lnTo>
                  <a:lnTo>
                    <a:pt x="2565" y="89641"/>
                  </a:lnTo>
                  <a:lnTo>
                    <a:pt x="7227" y="99788"/>
                  </a:lnTo>
                  <a:lnTo>
                    <a:pt x="21765" y="114183"/>
                  </a:lnTo>
                  <a:lnTo>
                    <a:pt x="29385" y="116149"/>
                  </a:lnTo>
                  <a:lnTo>
                    <a:pt x="36805" y="115121"/>
                  </a:lnTo>
                  <a:lnTo>
                    <a:pt x="71114" y="96659"/>
                  </a:lnTo>
                  <a:lnTo>
                    <a:pt x="84864" y="80816"/>
                  </a:lnTo>
                  <a:lnTo>
                    <a:pt x="90169" y="71678"/>
                  </a:lnTo>
                  <a:lnTo>
                    <a:pt x="93705" y="70265"/>
                  </a:lnTo>
                  <a:lnTo>
                    <a:pt x="96062" y="74003"/>
                  </a:lnTo>
                  <a:lnTo>
                    <a:pt x="111816" y="134225"/>
                  </a:lnTo>
                  <a:lnTo>
                    <a:pt x="118867" y="181855"/>
                  </a:lnTo>
                  <a:lnTo>
                    <a:pt x="126838" y="239173"/>
                  </a:lnTo>
                  <a:lnTo>
                    <a:pt x="131272" y="292695"/>
                  </a:lnTo>
                  <a:lnTo>
                    <a:pt x="131878" y="320412"/>
                  </a:lnTo>
                  <a:lnTo>
                    <a:pt x="134379" y="324995"/>
                  </a:lnTo>
                  <a:lnTo>
                    <a:pt x="138387" y="323371"/>
                  </a:lnTo>
                  <a:lnTo>
                    <a:pt x="167218" y="298322"/>
                  </a:lnTo>
                  <a:lnTo>
                    <a:pt x="227407" y="271542"/>
                  </a:lnTo>
                  <a:lnTo>
                    <a:pt x="248177" y="2639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011357" y="1905658"/>
              <a:ext cx="123276" cy="160373"/>
            </a:xfrm>
            <a:custGeom>
              <a:avLst/>
              <a:gdLst/>
              <a:ahLst/>
              <a:cxnLst/>
              <a:rect l="0" t="0" r="0" b="0"/>
              <a:pathLst>
                <a:path w="123276" h="160373">
                  <a:moveTo>
                    <a:pt x="0" y="21057"/>
                  </a:moveTo>
                  <a:lnTo>
                    <a:pt x="3120" y="63748"/>
                  </a:lnTo>
                  <a:lnTo>
                    <a:pt x="21331" y="126392"/>
                  </a:lnTo>
                  <a:lnTo>
                    <a:pt x="24749" y="136904"/>
                  </a:lnTo>
                  <a:lnTo>
                    <a:pt x="37906" y="151703"/>
                  </a:lnTo>
                  <a:lnTo>
                    <a:pt x="46328" y="157287"/>
                  </a:lnTo>
                  <a:lnTo>
                    <a:pt x="65044" y="160372"/>
                  </a:lnTo>
                  <a:lnTo>
                    <a:pt x="74949" y="159557"/>
                  </a:lnTo>
                  <a:lnTo>
                    <a:pt x="92192" y="152412"/>
                  </a:lnTo>
                  <a:lnTo>
                    <a:pt x="100066" y="147232"/>
                  </a:lnTo>
                  <a:lnTo>
                    <a:pt x="111934" y="128997"/>
                  </a:lnTo>
                  <a:lnTo>
                    <a:pt x="119939" y="105295"/>
                  </a:lnTo>
                  <a:lnTo>
                    <a:pt x="123275" y="65643"/>
                  </a:lnTo>
                  <a:lnTo>
                    <a:pt x="117634" y="1968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196960" y="1930942"/>
              <a:ext cx="182896" cy="122308"/>
            </a:xfrm>
            <a:custGeom>
              <a:avLst/>
              <a:gdLst/>
              <a:ahLst/>
              <a:cxnLst/>
              <a:rect l="0" t="0" r="0" b="0"/>
              <a:pathLst>
                <a:path w="182896" h="122308">
                  <a:moveTo>
                    <a:pt x="109195" y="48415"/>
                  </a:moveTo>
                  <a:lnTo>
                    <a:pt x="99620" y="24369"/>
                  </a:lnTo>
                  <a:lnTo>
                    <a:pt x="88952" y="10042"/>
                  </a:lnTo>
                  <a:lnTo>
                    <a:pt x="70172" y="2114"/>
                  </a:lnTo>
                  <a:lnTo>
                    <a:pt x="58613" y="0"/>
                  </a:lnTo>
                  <a:lnTo>
                    <a:pt x="48568" y="931"/>
                  </a:lnTo>
                  <a:lnTo>
                    <a:pt x="31167" y="8204"/>
                  </a:lnTo>
                  <a:lnTo>
                    <a:pt x="18754" y="22355"/>
                  </a:lnTo>
                  <a:lnTo>
                    <a:pt x="1253" y="60035"/>
                  </a:lnTo>
                  <a:lnTo>
                    <a:pt x="0" y="80486"/>
                  </a:lnTo>
                  <a:lnTo>
                    <a:pt x="4512" y="100103"/>
                  </a:lnTo>
                  <a:lnTo>
                    <a:pt x="14316" y="116621"/>
                  </a:lnTo>
                  <a:lnTo>
                    <a:pt x="22546" y="120792"/>
                  </a:lnTo>
                  <a:lnTo>
                    <a:pt x="44168" y="122307"/>
                  </a:lnTo>
                  <a:lnTo>
                    <a:pt x="63137" y="115961"/>
                  </a:lnTo>
                  <a:lnTo>
                    <a:pt x="71470" y="110993"/>
                  </a:lnTo>
                  <a:lnTo>
                    <a:pt x="83850" y="96115"/>
                  </a:lnTo>
                  <a:lnTo>
                    <a:pt x="101329" y="57967"/>
                  </a:lnTo>
                  <a:lnTo>
                    <a:pt x="105121" y="55953"/>
                  </a:lnTo>
                  <a:lnTo>
                    <a:pt x="108819" y="59290"/>
                  </a:lnTo>
                  <a:lnTo>
                    <a:pt x="118387" y="73135"/>
                  </a:lnTo>
                  <a:lnTo>
                    <a:pt x="134337" y="87088"/>
                  </a:lnTo>
                  <a:lnTo>
                    <a:pt x="143504" y="90575"/>
                  </a:lnTo>
                  <a:lnTo>
                    <a:pt x="182895" y="9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381314" y="1716145"/>
              <a:ext cx="30127" cy="315856"/>
            </a:xfrm>
            <a:custGeom>
              <a:avLst/>
              <a:gdLst/>
              <a:ahLst/>
              <a:cxnLst/>
              <a:rect l="0" t="0" r="0" b="0"/>
              <a:pathLst>
                <a:path w="30127" h="315856">
                  <a:moveTo>
                    <a:pt x="9069" y="0"/>
                  </a:moveTo>
                  <a:lnTo>
                    <a:pt x="4" y="58617"/>
                  </a:lnTo>
                  <a:lnTo>
                    <a:pt x="0" y="121196"/>
                  </a:lnTo>
                  <a:lnTo>
                    <a:pt x="5862" y="171350"/>
                  </a:lnTo>
                  <a:lnTo>
                    <a:pt x="11555" y="227692"/>
                  </a:lnTo>
                  <a:lnTo>
                    <a:pt x="19708" y="288647"/>
                  </a:lnTo>
                  <a:lnTo>
                    <a:pt x="30126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682109" y="1829185"/>
              <a:ext cx="166690" cy="185502"/>
            </a:xfrm>
            <a:custGeom>
              <a:avLst/>
              <a:gdLst/>
              <a:ahLst/>
              <a:cxnLst/>
              <a:rect l="0" t="0" r="0" b="0"/>
              <a:pathLst>
                <a:path w="166690" h="185502">
                  <a:moveTo>
                    <a:pt x="118885" y="13302"/>
                  </a:moveTo>
                  <a:lnTo>
                    <a:pt x="107707" y="2123"/>
                  </a:lnTo>
                  <a:lnTo>
                    <a:pt x="99735" y="0"/>
                  </a:lnTo>
                  <a:lnTo>
                    <a:pt x="67328" y="2601"/>
                  </a:lnTo>
                  <a:lnTo>
                    <a:pt x="36149" y="11951"/>
                  </a:lnTo>
                  <a:lnTo>
                    <a:pt x="19333" y="22840"/>
                  </a:lnTo>
                  <a:lnTo>
                    <a:pt x="7179" y="38598"/>
                  </a:lnTo>
                  <a:lnTo>
                    <a:pt x="2301" y="47713"/>
                  </a:lnTo>
                  <a:lnTo>
                    <a:pt x="0" y="67200"/>
                  </a:lnTo>
                  <a:lnTo>
                    <a:pt x="1024" y="77310"/>
                  </a:lnTo>
                  <a:lnTo>
                    <a:pt x="5216" y="85220"/>
                  </a:lnTo>
                  <a:lnTo>
                    <a:pt x="19233" y="97128"/>
                  </a:lnTo>
                  <a:lnTo>
                    <a:pt x="58033" y="104819"/>
                  </a:lnTo>
                  <a:lnTo>
                    <a:pt x="117804" y="102418"/>
                  </a:lnTo>
                  <a:lnTo>
                    <a:pt x="138292" y="107891"/>
                  </a:lnTo>
                  <a:lnTo>
                    <a:pt x="155197" y="118122"/>
                  </a:lnTo>
                  <a:lnTo>
                    <a:pt x="160641" y="126466"/>
                  </a:lnTo>
                  <a:lnTo>
                    <a:pt x="166689" y="148215"/>
                  </a:lnTo>
                  <a:lnTo>
                    <a:pt x="163623" y="157056"/>
                  </a:lnTo>
                  <a:lnTo>
                    <a:pt x="156899" y="164120"/>
                  </a:lnTo>
                  <a:lnTo>
                    <a:pt x="125080" y="179651"/>
                  </a:lnTo>
                  <a:lnTo>
                    <a:pt x="100582" y="185501"/>
                  </a:lnTo>
                  <a:lnTo>
                    <a:pt x="77995" y="184201"/>
                  </a:lnTo>
                  <a:lnTo>
                    <a:pt x="24129" y="1607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921747" y="1916186"/>
              <a:ext cx="26648" cy="105286"/>
            </a:xfrm>
            <a:custGeom>
              <a:avLst/>
              <a:gdLst/>
              <a:ahLst/>
              <a:cxnLst/>
              <a:rect l="0" t="0" r="0" b="0"/>
              <a:pathLst>
                <a:path w="26648" h="105286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3309" y="82254"/>
                  </a:lnTo>
                  <a:lnTo>
                    <a:pt x="26647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906279" y="18003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063651" y="1907853"/>
              <a:ext cx="172019" cy="242205"/>
            </a:xfrm>
            <a:custGeom>
              <a:avLst/>
              <a:gdLst/>
              <a:ahLst/>
              <a:cxnLst/>
              <a:rect l="0" t="0" r="0" b="0"/>
              <a:pathLst>
                <a:path w="172019" h="242205">
                  <a:moveTo>
                    <a:pt x="105841" y="8333"/>
                  </a:moveTo>
                  <a:lnTo>
                    <a:pt x="68363" y="0"/>
                  </a:lnTo>
                  <a:lnTo>
                    <a:pt x="44730" y="1120"/>
                  </a:lnTo>
                  <a:lnTo>
                    <a:pt x="22529" y="9416"/>
                  </a:lnTo>
                  <a:lnTo>
                    <a:pt x="7202" y="24023"/>
                  </a:lnTo>
                  <a:lnTo>
                    <a:pt x="1477" y="32831"/>
                  </a:lnTo>
                  <a:lnTo>
                    <a:pt x="0" y="42212"/>
                  </a:lnTo>
                  <a:lnTo>
                    <a:pt x="4598" y="61995"/>
                  </a:lnTo>
                  <a:lnTo>
                    <a:pt x="10270" y="69844"/>
                  </a:lnTo>
                  <a:lnTo>
                    <a:pt x="25930" y="81685"/>
                  </a:lnTo>
                  <a:lnTo>
                    <a:pt x="44589" y="84608"/>
                  </a:lnTo>
                  <a:lnTo>
                    <a:pt x="94395" y="77476"/>
                  </a:lnTo>
                  <a:lnTo>
                    <a:pt x="110892" y="84297"/>
                  </a:lnTo>
                  <a:lnTo>
                    <a:pt x="122904" y="101366"/>
                  </a:lnTo>
                  <a:lnTo>
                    <a:pt x="151155" y="156675"/>
                  </a:lnTo>
                  <a:lnTo>
                    <a:pt x="172018" y="217410"/>
                  </a:lnTo>
                  <a:lnTo>
                    <a:pt x="171017" y="226096"/>
                  </a:lnTo>
                  <a:lnTo>
                    <a:pt x="166839" y="233057"/>
                  </a:lnTo>
                  <a:lnTo>
                    <a:pt x="160544" y="238868"/>
                  </a:lnTo>
                  <a:lnTo>
                    <a:pt x="137952" y="242204"/>
                  </a:lnTo>
                  <a:lnTo>
                    <a:pt x="81378" y="240403"/>
                  </a:lnTo>
                  <a:lnTo>
                    <a:pt x="32141" y="2294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264248" y="1913760"/>
              <a:ext cx="200043" cy="139298"/>
            </a:xfrm>
            <a:custGeom>
              <a:avLst/>
              <a:gdLst/>
              <a:ahLst/>
              <a:cxnLst/>
              <a:rect l="0" t="0" r="0" b="0"/>
              <a:pathLst>
                <a:path w="200043" h="139298">
                  <a:moveTo>
                    <a:pt x="0" y="34012"/>
                  </a:moveTo>
                  <a:lnTo>
                    <a:pt x="3120" y="76703"/>
                  </a:lnTo>
                  <a:lnTo>
                    <a:pt x="15619" y="121825"/>
                  </a:lnTo>
                  <a:lnTo>
                    <a:pt x="13571" y="116324"/>
                  </a:lnTo>
                  <a:lnTo>
                    <a:pt x="12300" y="76960"/>
                  </a:lnTo>
                  <a:lnTo>
                    <a:pt x="25262" y="23593"/>
                  </a:lnTo>
                  <a:lnTo>
                    <a:pt x="30880" y="15367"/>
                  </a:lnTo>
                  <a:lnTo>
                    <a:pt x="46480" y="3109"/>
                  </a:lnTo>
                  <a:lnTo>
                    <a:pt x="68231" y="0"/>
                  </a:lnTo>
                  <a:lnTo>
                    <a:pt x="114734" y="7536"/>
                  </a:lnTo>
                  <a:lnTo>
                    <a:pt x="147079" y="22528"/>
                  </a:lnTo>
                  <a:lnTo>
                    <a:pt x="162075" y="38266"/>
                  </a:lnTo>
                  <a:lnTo>
                    <a:pt x="188953" y="97556"/>
                  </a:lnTo>
                  <a:lnTo>
                    <a:pt x="200042" y="1392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169492" y="1916186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9065" y="58617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175920" y="1659338"/>
              <a:ext cx="348748" cy="411849"/>
            </a:xfrm>
            <a:custGeom>
              <a:avLst/>
              <a:gdLst/>
              <a:ahLst/>
              <a:cxnLst/>
              <a:rect l="0" t="0" r="0" b="0"/>
              <a:pathLst>
                <a:path w="348748" h="411849">
                  <a:moveTo>
                    <a:pt x="246463" y="4164"/>
                  </a:moveTo>
                  <a:lnTo>
                    <a:pt x="187846" y="9753"/>
                  </a:lnTo>
                  <a:lnTo>
                    <a:pt x="132503" y="13717"/>
                  </a:lnTo>
                  <a:lnTo>
                    <a:pt x="69577" y="11380"/>
                  </a:lnTo>
                  <a:lnTo>
                    <a:pt x="17330" y="0"/>
                  </a:lnTo>
                  <a:lnTo>
                    <a:pt x="9480" y="2558"/>
                  </a:lnTo>
                  <a:lnTo>
                    <a:pt x="4246" y="8943"/>
                  </a:lnTo>
                  <a:lnTo>
                    <a:pt x="757" y="17878"/>
                  </a:lnTo>
                  <a:lnTo>
                    <a:pt x="0" y="37166"/>
                  </a:lnTo>
                  <a:lnTo>
                    <a:pt x="12146" y="95814"/>
                  </a:lnTo>
                  <a:lnTo>
                    <a:pt x="23393" y="156743"/>
                  </a:lnTo>
                  <a:lnTo>
                    <a:pt x="26390" y="163205"/>
                  </a:lnTo>
                  <a:lnTo>
                    <a:pt x="30727" y="165174"/>
                  </a:lnTo>
                  <a:lnTo>
                    <a:pt x="42956" y="161122"/>
                  </a:lnTo>
                  <a:lnTo>
                    <a:pt x="99684" y="134701"/>
                  </a:lnTo>
                  <a:lnTo>
                    <a:pt x="120397" y="127301"/>
                  </a:lnTo>
                  <a:lnTo>
                    <a:pt x="162967" y="127737"/>
                  </a:lnTo>
                  <a:lnTo>
                    <a:pt x="226244" y="139534"/>
                  </a:lnTo>
                  <a:lnTo>
                    <a:pt x="287635" y="176614"/>
                  </a:lnTo>
                  <a:lnTo>
                    <a:pt x="319283" y="207421"/>
                  </a:lnTo>
                  <a:lnTo>
                    <a:pt x="337840" y="236744"/>
                  </a:lnTo>
                  <a:lnTo>
                    <a:pt x="345567" y="258441"/>
                  </a:lnTo>
                  <a:lnTo>
                    <a:pt x="348747" y="296965"/>
                  </a:lnTo>
                  <a:lnTo>
                    <a:pt x="336853" y="360253"/>
                  </a:lnTo>
                  <a:lnTo>
                    <a:pt x="324071" y="379235"/>
                  </a:lnTo>
                  <a:lnTo>
                    <a:pt x="306692" y="394300"/>
                  </a:lnTo>
                  <a:lnTo>
                    <a:pt x="287269" y="404896"/>
                  </a:lnTo>
                  <a:lnTo>
                    <a:pt x="245426" y="411848"/>
                  </a:lnTo>
                  <a:lnTo>
                    <a:pt x="187290" y="405792"/>
                  </a:lnTo>
                  <a:lnTo>
                    <a:pt x="147171" y="395476"/>
                  </a:lnTo>
                  <a:lnTo>
                    <a:pt x="109593" y="3726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664538" y="1779316"/>
              <a:ext cx="115815" cy="94757"/>
            </a:xfrm>
            <a:custGeom>
              <a:avLst/>
              <a:gdLst/>
              <a:ahLst/>
              <a:cxnLst/>
              <a:rect l="0" t="0" r="0" b="0"/>
              <a:pathLst>
                <a:path w="115815" h="94757">
                  <a:moveTo>
                    <a:pt x="115814" y="0"/>
                  </a:moveTo>
                  <a:lnTo>
                    <a:pt x="91768" y="9575"/>
                  </a:lnTo>
                  <a:lnTo>
                    <a:pt x="35116" y="5989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643482" y="1779316"/>
              <a:ext cx="105286" cy="115814"/>
            </a:xfrm>
            <a:custGeom>
              <a:avLst/>
              <a:gdLst/>
              <a:ahLst/>
              <a:cxnLst/>
              <a:rect l="0" t="0" r="0" b="0"/>
              <a:pathLst>
                <a:path w="105286" h="115814">
                  <a:moveTo>
                    <a:pt x="0" y="0"/>
                  </a:moveTo>
                  <a:lnTo>
                    <a:pt x="49497" y="55087"/>
                  </a:lnTo>
                  <a:lnTo>
                    <a:pt x="105285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944574" y="1778556"/>
              <a:ext cx="309561" cy="236667"/>
            </a:xfrm>
            <a:custGeom>
              <a:avLst/>
              <a:gdLst/>
              <a:ahLst/>
              <a:cxnLst/>
              <a:rect l="0" t="0" r="0" b="0"/>
              <a:pathLst>
                <a:path w="309561" h="236667">
                  <a:moveTo>
                    <a:pt x="183218" y="63931"/>
                  </a:moveTo>
                  <a:lnTo>
                    <a:pt x="173644" y="39884"/>
                  </a:lnTo>
                  <a:lnTo>
                    <a:pt x="155685" y="18461"/>
                  </a:lnTo>
                  <a:lnTo>
                    <a:pt x="138226" y="4338"/>
                  </a:lnTo>
                  <a:lnTo>
                    <a:pt x="128657" y="805"/>
                  </a:lnTo>
                  <a:lnTo>
                    <a:pt x="108666" y="0"/>
                  </a:lnTo>
                  <a:lnTo>
                    <a:pt x="77681" y="6124"/>
                  </a:lnTo>
                  <a:lnTo>
                    <a:pt x="59883" y="18352"/>
                  </a:lnTo>
                  <a:lnTo>
                    <a:pt x="29394" y="54797"/>
                  </a:lnTo>
                  <a:lnTo>
                    <a:pt x="5237" y="114561"/>
                  </a:lnTo>
                  <a:lnTo>
                    <a:pt x="0" y="136736"/>
                  </a:lnTo>
                  <a:lnTo>
                    <a:pt x="1573" y="158290"/>
                  </a:lnTo>
                  <a:lnTo>
                    <a:pt x="20519" y="200723"/>
                  </a:lnTo>
                  <a:lnTo>
                    <a:pt x="33309" y="221823"/>
                  </a:lnTo>
                  <a:lnTo>
                    <a:pt x="42335" y="228854"/>
                  </a:lnTo>
                  <a:lnTo>
                    <a:pt x="64841" y="236666"/>
                  </a:lnTo>
                  <a:lnTo>
                    <a:pt x="98231" y="235474"/>
                  </a:lnTo>
                  <a:lnTo>
                    <a:pt x="130351" y="227712"/>
                  </a:lnTo>
                  <a:lnTo>
                    <a:pt x="148413" y="215101"/>
                  </a:lnTo>
                  <a:lnTo>
                    <a:pt x="163071" y="196628"/>
                  </a:lnTo>
                  <a:lnTo>
                    <a:pt x="185924" y="138698"/>
                  </a:lnTo>
                  <a:lnTo>
                    <a:pt x="197018" y="106361"/>
                  </a:lnTo>
                  <a:lnTo>
                    <a:pt x="200607" y="102746"/>
                  </a:lnTo>
                  <a:lnTo>
                    <a:pt x="204170" y="103846"/>
                  </a:lnTo>
                  <a:lnTo>
                    <a:pt x="211248" y="114426"/>
                  </a:lnTo>
                  <a:lnTo>
                    <a:pt x="240753" y="168782"/>
                  </a:lnTo>
                  <a:lnTo>
                    <a:pt x="254023" y="185010"/>
                  </a:lnTo>
                  <a:lnTo>
                    <a:pt x="273959" y="193783"/>
                  </a:lnTo>
                  <a:lnTo>
                    <a:pt x="309560" y="2008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494960" y="2457085"/>
            <a:ext cx="7702667" cy="730071"/>
            <a:chOff x="494960" y="2457085"/>
            <a:chExt cx="7702667" cy="730071"/>
          </a:xfrm>
        </p:grpSpPr>
        <p:sp>
          <p:nvSpPr>
            <p:cNvPr id="101" name="Freeform 100"/>
            <p:cNvSpPr/>
            <p:nvPr/>
          </p:nvSpPr>
          <p:spPr>
            <a:xfrm>
              <a:off x="494960" y="2758466"/>
              <a:ext cx="242035" cy="286420"/>
            </a:xfrm>
            <a:custGeom>
              <a:avLst/>
              <a:gdLst/>
              <a:ahLst/>
              <a:cxnLst/>
              <a:rect l="0" t="0" r="0" b="0"/>
              <a:pathLst>
                <a:path w="242035" h="286420">
                  <a:moveTo>
                    <a:pt x="10407" y="0"/>
                  </a:moveTo>
                  <a:lnTo>
                    <a:pt x="4342" y="33622"/>
                  </a:lnTo>
                  <a:lnTo>
                    <a:pt x="8863" y="85323"/>
                  </a:lnTo>
                  <a:lnTo>
                    <a:pt x="4513" y="140596"/>
                  </a:lnTo>
                  <a:lnTo>
                    <a:pt x="794" y="203810"/>
                  </a:lnTo>
                  <a:lnTo>
                    <a:pt x="60" y="262570"/>
                  </a:lnTo>
                  <a:lnTo>
                    <a:pt x="0" y="276822"/>
                  </a:lnTo>
                  <a:lnTo>
                    <a:pt x="3469" y="283984"/>
                  </a:lnTo>
                  <a:lnTo>
                    <a:pt x="9291" y="286419"/>
                  </a:lnTo>
                  <a:lnTo>
                    <a:pt x="26289" y="282885"/>
                  </a:lnTo>
                  <a:lnTo>
                    <a:pt x="88783" y="260676"/>
                  </a:lnTo>
                  <a:lnTo>
                    <a:pt x="145169" y="247027"/>
                  </a:lnTo>
                  <a:lnTo>
                    <a:pt x="205180" y="239998"/>
                  </a:lnTo>
                  <a:lnTo>
                    <a:pt x="242034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47481" y="2853222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94179" y="3120"/>
                  </a:lnTo>
                  <a:lnTo>
                    <a:pt x="35973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05367" y="2729076"/>
              <a:ext cx="231628" cy="29391"/>
            </a:xfrm>
            <a:custGeom>
              <a:avLst/>
              <a:gdLst/>
              <a:ahLst/>
              <a:cxnLst/>
              <a:rect l="0" t="0" r="0" b="0"/>
              <a:pathLst>
                <a:path w="231628" h="29391">
                  <a:moveTo>
                    <a:pt x="231627" y="8333"/>
                  </a:moveTo>
                  <a:lnTo>
                    <a:pt x="194149" y="0"/>
                  </a:lnTo>
                  <a:lnTo>
                    <a:pt x="159301" y="1574"/>
                  </a:lnTo>
                  <a:lnTo>
                    <a:pt x="104907" y="6998"/>
                  </a:lnTo>
                  <a:lnTo>
                    <a:pt x="53478" y="16475"/>
                  </a:lnTo>
                  <a:lnTo>
                    <a:pt x="0" y="293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65514" y="2867996"/>
              <a:ext cx="297865" cy="319160"/>
            </a:xfrm>
            <a:custGeom>
              <a:avLst/>
              <a:gdLst/>
              <a:ahLst/>
              <a:cxnLst/>
              <a:rect l="0" t="0" r="0" b="0"/>
              <a:pathLst>
                <a:path w="297865" h="319160">
                  <a:moveTo>
                    <a:pt x="139936" y="79983"/>
                  </a:moveTo>
                  <a:lnTo>
                    <a:pt x="120808" y="27278"/>
                  </a:lnTo>
                  <a:lnTo>
                    <a:pt x="109598" y="11325"/>
                  </a:lnTo>
                  <a:lnTo>
                    <a:pt x="90578" y="2675"/>
                  </a:lnTo>
                  <a:lnTo>
                    <a:pt x="67696" y="0"/>
                  </a:lnTo>
                  <a:lnTo>
                    <a:pt x="45828" y="2711"/>
                  </a:lnTo>
                  <a:lnTo>
                    <a:pt x="27531" y="14055"/>
                  </a:lnTo>
                  <a:lnTo>
                    <a:pt x="12769" y="30794"/>
                  </a:lnTo>
                  <a:lnTo>
                    <a:pt x="2309" y="49933"/>
                  </a:lnTo>
                  <a:lnTo>
                    <a:pt x="0" y="70137"/>
                  </a:lnTo>
                  <a:lnTo>
                    <a:pt x="8049" y="111703"/>
                  </a:lnTo>
                  <a:lnTo>
                    <a:pt x="14577" y="118677"/>
                  </a:lnTo>
                  <a:lnTo>
                    <a:pt x="34308" y="126426"/>
                  </a:lnTo>
                  <a:lnTo>
                    <a:pt x="55556" y="123631"/>
                  </a:lnTo>
                  <a:lnTo>
                    <a:pt x="97792" y="102773"/>
                  </a:lnTo>
                  <a:lnTo>
                    <a:pt x="123810" y="82966"/>
                  </a:lnTo>
                  <a:lnTo>
                    <a:pt x="130355" y="83142"/>
                  </a:lnTo>
                  <a:lnTo>
                    <a:pt x="135888" y="87938"/>
                  </a:lnTo>
                  <a:lnTo>
                    <a:pt x="140747" y="95815"/>
                  </a:lnTo>
                  <a:lnTo>
                    <a:pt x="148545" y="149314"/>
                  </a:lnTo>
                  <a:lnTo>
                    <a:pt x="153205" y="206155"/>
                  </a:lnTo>
                  <a:lnTo>
                    <a:pt x="159455" y="262443"/>
                  </a:lnTo>
                  <a:lnTo>
                    <a:pt x="166127" y="310170"/>
                  </a:lnTo>
                  <a:lnTo>
                    <a:pt x="169095" y="317669"/>
                  </a:lnTo>
                  <a:lnTo>
                    <a:pt x="172244" y="319159"/>
                  </a:lnTo>
                  <a:lnTo>
                    <a:pt x="180031" y="311456"/>
                  </a:lnTo>
                  <a:lnTo>
                    <a:pt x="207214" y="281034"/>
                  </a:lnTo>
                  <a:lnTo>
                    <a:pt x="227160" y="267605"/>
                  </a:lnTo>
                  <a:lnTo>
                    <a:pt x="271853" y="249452"/>
                  </a:lnTo>
                  <a:lnTo>
                    <a:pt x="297864" y="2379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65603" y="2821637"/>
              <a:ext cx="140062" cy="162266"/>
            </a:xfrm>
            <a:custGeom>
              <a:avLst/>
              <a:gdLst/>
              <a:ahLst/>
              <a:cxnLst/>
              <a:rect l="0" t="0" r="0" b="0"/>
              <a:pathLst>
                <a:path w="140062" h="162266">
                  <a:moveTo>
                    <a:pt x="13547" y="42114"/>
                  </a:moveTo>
                  <a:lnTo>
                    <a:pt x="2368" y="58881"/>
                  </a:lnTo>
                  <a:lnTo>
                    <a:pt x="0" y="76472"/>
                  </a:lnTo>
                  <a:lnTo>
                    <a:pt x="8011" y="116361"/>
                  </a:lnTo>
                  <a:lnTo>
                    <a:pt x="23085" y="147561"/>
                  </a:lnTo>
                  <a:lnTo>
                    <a:pt x="31604" y="154526"/>
                  </a:lnTo>
                  <a:lnTo>
                    <a:pt x="53548" y="162265"/>
                  </a:lnTo>
                  <a:lnTo>
                    <a:pt x="75779" y="159465"/>
                  </a:lnTo>
                  <a:lnTo>
                    <a:pt x="96188" y="149252"/>
                  </a:lnTo>
                  <a:lnTo>
                    <a:pt x="135708" y="104143"/>
                  </a:lnTo>
                  <a:lnTo>
                    <a:pt x="139441" y="93995"/>
                  </a:lnTo>
                  <a:lnTo>
                    <a:pt x="140061" y="36424"/>
                  </a:lnTo>
                  <a:lnTo>
                    <a:pt x="136846" y="18918"/>
                  </a:lnTo>
                  <a:lnTo>
                    <a:pt x="12936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182316" y="2836827"/>
              <a:ext cx="196918" cy="132274"/>
            </a:xfrm>
            <a:custGeom>
              <a:avLst/>
              <a:gdLst/>
              <a:ahLst/>
              <a:cxnLst/>
              <a:rect l="0" t="0" r="0" b="0"/>
              <a:pathLst>
                <a:path w="196918" h="132274">
                  <a:moveTo>
                    <a:pt x="102160" y="58509"/>
                  </a:moveTo>
                  <a:lnTo>
                    <a:pt x="92585" y="27227"/>
                  </a:lnTo>
                  <a:lnTo>
                    <a:pt x="81917" y="11071"/>
                  </a:lnTo>
                  <a:lnTo>
                    <a:pt x="73457" y="5827"/>
                  </a:lnTo>
                  <a:lnTo>
                    <a:pt x="51578" y="0"/>
                  </a:lnTo>
                  <a:lnTo>
                    <a:pt x="41533" y="786"/>
                  </a:lnTo>
                  <a:lnTo>
                    <a:pt x="24132" y="7898"/>
                  </a:lnTo>
                  <a:lnTo>
                    <a:pt x="11719" y="21977"/>
                  </a:lnTo>
                  <a:lnTo>
                    <a:pt x="3472" y="41103"/>
                  </a:lnTo>
                  <a:lnTo>
                    <a:pt x="0" y="77009"/>
                  </a:lnTo>
                  <a:lnTo>
                    <a:pt x="3333" y="99487"/>
                  </a:lnTo>
                  <a:lnTo>
                    <a:pt x="11834" y="118056"/>
                  </a:lnTo>
                  <a:lnTo>
                    <a:pt x="17376" y="126283"/>
                  </a:lnTo>
                  <a:lnTo>
                    <a:pt x="24580" y="130598"/>
                  </a:lnTo>
                  <a:lnTo>
                    <a:pt x="41944" y="132273"/>
                  </a:lnTo>
                  <a:lnTo>
                    <a:pt x="50318" y="128742"/>
                  </a:lnTo>
                  <a:lnTo>
                    <a:pt x="87765" y="93841"/>
                  </a:lnTo>
                  <a:lnTo>
                    <a:pt x="95762" y="73432"/>
                  </a:lnTo>
                  <a:lnTo>
                    <a:pt x="97895" y="61439"/>
                  </a:lnTo>
                  <a:lnTo>
                    <a:pt x="100486" y="56953"/>
                  </a:lnTo>
                  <a:lnTo>
                    <a:pt x="103384" y="57472"/>
                  </a:lnTo>
                  <a:lnTo>
                    <a:pt x="147042" y="106735"/>
                  </a:lnTo>
                  <a:lnTo>
                    <a:pt x="155478" y="109377"/>
                  </a:lnTo>
                  <a:lnTo>
                    <a:pt x="163442" y="108799"/>
                  </a:lnTo>
                  <a:lnTo>
                    <a:pt x="182709" y="99926"/>
                  </a:lnTo>
                  <a:lnTo>
                    <a:pt x="196917" y="900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422810" y="2653181"/>
              <a:ext cx="15054" cy="273742"/>
            </a:xfrm>
            <a:custGeom>
              <a:avLst/>
              <a:gdLst/>
              <a:ahLst/>
              <a:cxnLst/>
              <a:rect l="0" t="0" r="0" b="0"/>
              <a:pathLst>
                <a:path w="15054" h="273742">
                  <a:moveTo>
                    <a:pt x="9065" y="0"/>
                  </a:moveTo>
                  <a:lnTo>
                    <a:pt x="0" y="58617"/>
                  </a:lnTo>
                  <a:lnTo>
                    <a:pt x="6061" y="120027"/>
                  </a:lnTo>
                  <a:lnTo>
                    <a:pt x="8472" y="178430"/>
                  </a:lnTo>
                  <a:lnTo>
                    <a:pt x="15053" y="239526"/>
                  </a:lnTo>
                  <a:lnTo>
                    <a:pt x="9065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337119" y="2779957"/>
              <a:ext cx="200042" cy="20624"/>
            </a:xfrm>
            <a:custGeom>
              <a:avLst/>
              <a:gdLst/>
              <a:ahLst/>
              <a:cxnLst/>
              <a:rect l="0" t="0" r="0" b="0"/>
              <a:pathLst>
                <a:path w="200042" h="20624">
                  <a:moveTo>
                    <a:pt x="200041" y="10094"/>
                  </a:moveTo>
                  <a:lnTo>
                    <a:pt x="162563" y="1761"/>
                  </a:lnTo>
                  <a:lnTo>
                    <a:pt x="111140" y="0"/>
                  </a:lnTo>
                  <a:lnTo>
                    <a:pt x="50294" y="11076"/>
                  </a:lnTo>
                  <a:lnTo>
                    <a:pt x="0" y="206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625851" y="2832165"/>
              <a:ext cx="6067" cy="94758"/>
            </a:xfrm>
            <a:custGeom>
              <a:avLst/>
              <a:gdLst/>
              <a:ahLst/>
              <a:cxnLst/>
              <a:rect l="0" t="0" r="0" b="0"/>
              <a:pathLst>
                <a:path w="6067" h="94758">
                  <a:moveTo>
                    <a:pt x="6066" y="0"/>
                  </a:moveTo>
                  <a:lnTo>
                    <a:pt x="0" y="33622"/>
                  </a:lnTo>
                  <a:lnTo>
                    <a:pt x="6066" y="94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610860" y="27374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723989" y="2768994"/>
              <a:ext cx="108483" cy="114088"/>
            </a:xfrm>
            <a:custGeom>
              <a:avLst/>
              <a:gdLst/>
              <a:ahLst/>
              <a:cxnLst/>
              <a:rect l="0" t="0" r="0" b="0"/>
              <a:pathLst>
                <a:path w="108483" h="114088">
                  <a:moveTo>
                    <a:pt x="65855" y="10529"/>
                  </a:moveTo>
                  <a:lnTo>
                    <a:pt x="49088" y="4940"/>
                  </a:lnTo>
                  <a:lnTo>
                    <a:pt x="31497" y="5315"/>
                  </a:lnTo>
                  <a:lnTo>
                    <a:pt x="21892" y="7053"/>
                  </a:lnTo>
                  <a:lnTo>
                    <a:pt x="14320" y="12891"/>
                  </a:lnTo>
                  <a:lnTo>
                    <a:pt x="2786" y="31856"/>
                  </a:lnTo>
                  <a:lnTo>
                    <a:pt x="0" y="55882"/>
                  </a:lnTo>
                  <a:lnTo>
                    <a:pt x="895" y="68841"/>
                  </a:lnTo>
                  <a:lnTo>
                    <a:pt x="11247" y="92597"/>
                  </a:lnTo>
                  <a:lnTo>
                    <a:pt x="18921" y="103846"/>
                  </a:lnTo>
                  <a:lnTo>
                    <a:pt x="28717" y="110175"/>
                  </a:lnTo>
                  <a:lnTo>
                    <a:pt x="52079" y="114087"/>
                  </a:lnTo>
                  <a:lnTo>
                    <a:pt x="62520" y="111154"/>
                  </a:lnTo>
                  <a:lnTo>
                    <a:pt x="80361" y="98535"/>
                  </a:lnTo>
                  <a:lnTo>
                    <a:pt x="103558" y="71700"/>
                  </a:lnTo>
                  <a:lnTo>
                    <a:pt x="107368" y="61838"/>
                  </a:lnTo>
                  <a:lnTo>
                    <a:pt x="108482" y="41522"/>
                  </a:lnTo>
                  <a:lnTo>
                    <a:pt x="101958" y="23914"/>
                  </a:lnTo>
                  <a:lnTo>
                    <a:pt x="92429" y="10628"/>
                  </a:lnTo>
                  <a:lnTo>
                    <a:pt x="7638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895129" y="2743610"/>
              <a:ext cx="168457" cy="126495"/>
            </a:xfrm>
            <a:custGeom>
              <a:avLst/>
              <a:gdLst/>
              <a:ahLst/>
              <a:cxnLst/>
              <a:rect l="0" t="0" r="0" b="0"/>
              <a:pathLst>
                <a:path w="168457" h="126495">
                  <a:moveTo>
                    <a:pt x="0" y="56970"/>
                  </a:moveTo>
                  <a:lnTo>
                    <a:pt x="9575" y="81017"/>
                  </a:lnTo>
                  <a:lnTo>
                    <a:pt x="33814" y="122152"/>
                  </a:lnTo>
                  <a:lnTo>
                    <a:pt x="34241" y="126161"/>
                  </a:lnTo>
                  <a:lnTo>
                    <a:pt x="32186" y="126494"/>
                  </a:lnTo>
                  <a:lnTo>
                    <a:pt x="28476" y="124376"/>
                  </a:lnTo>
                  <a:lnTo>
                    <a:pt x="17666" y="104628"/>
                  </a:lnTo>
                  <a:lnTo>
                    <a:pt x="16820" y="86340"/>
                  </a:lnTo>
                  <a:lnTo>
                    <a:pt x="25809" y="46004"/>
                  </a:lnTo>
                  <a:lnTo>
                    <a:pt x="41053" y="14726"/>
                  </a:lnTo>
                  <a:lnTo>
                    <a:pt x="49595" y="7751"/>
                  </a:lnTo>
                  <a:lnTo>
                    <a:pt x="71565" y="0"/>
                  </a:lnTo>
                  <a:lnTo>
                    <a:pt x="93808" y="2794"/>
                  </a:lnTo>
                  <a:lnTo>
                    <a:pt x="136683" y="23652"/>
                  </a:lnTo>
                  <a:lnTo>
                    <a:pt x="151605" y="39822"/>
                  </a:lnTo>
                  <a:lnTo>
                    <a:pt x="160967" y="58707"/>
                  </a:lnTo>
                  <a:lnTo>
                    <a:pt x="168456" y="990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242570" y="2737409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1007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580940" y="2558425"/>
              <a:ext cx="19599" cy="357969"/>
            </a:xfrm>
            <a:custGeom>
              <a:avLst/>
              <a:gdLst/>
              <a:ahLst/>
              <a:cxnLst/>
              <a:rect l="0" t="0" r="0" b="0"/>
              <a:pathLst>
                <a:path w="19599" h="357969">
                  <a:moveTo>
                    <a:pt x="9070" y="0"/>
                  </a:moveTo>
                  <a:lnTo>
                    <a:pt x="5" y="58616"/>
                  </a:lnTo>
                  <a:lnTo>
                    <a:pt x="0" y="120026"/>
                  </a:lnTo>
                  <a:lnTo>
                    <a:pt x="6932" y="181549"/>
                  </a:lnTo>
                  <a:lnTo>
                    <a:pt x="14237" y="238502"/>
                  </a:lnTo>
                  <a:lnTo>
                    <a:pt x="13678" y="297436"/>
                  </a:lnTo>
                  <a:lnTo>
                    <a:pt x="19598" y="3579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726880" y="2537367"/>
              <a:ext cx="31587" cy="368499"/>
            </a:xfrm>
            <a:custGeom>
              <a:avLst/>
              <a:gdLst/>
              <a:ahLst/>
              <a:cxnLst/>
              <a:rect l="0" t="0" r="0" b="0"/>
              <a:pathLst>
                <a:path w="31587" h="368499">
                  <a:moveTo>
                    <a:pt x="31586" y="0"/>
                  </a:moveTo>
                  <a:lnTo>
                    <a:pt x="23253" y="37478"/>
                  </a:lnTo>
                  <a:lnTo>
                    <a:pt x="21491" y="94491"/>
                  </a:lnTo>
                  <a:lnTo>
                    <a:pt x="21143" y="154843"/>
                  </a:lnTo>
                  <a:lnTo>
                    <a:pt x="21083" y="204717"/>
                  </a:lnTo>
                  <a:lnTo>
                    <a:pt x="21065" y="255369"/>
                  </a:lnTo>
                  <a:lnTo>
                    <a:pt x="17939" y="314999"/>
                  </a:lnTo>
                  <a:lnTo>
                    <a:pt x="9605" y="348357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621595" y="2784462"/>
              <a:ext cx="115815" cy="26647"/>
            </a:xfrm>
            <a:custGeom>
              <a:avLst/>
              <a:gdLst/>
              <a:ahLst/>
              <a:cxnLst/>
              <a:rect l="0" t="0" r="0" b="0"/>
              <a:pathLst>
                <a:path w="115815" h="26647">
                  <a:moveTo>
                    <a:pt x="115814" y="5589"/>
                  </a:moveTo>
                  <a:lnTo>
                    <a:pt x="99046" y="0"/>
                  </a:lnTo>
                  <a:lnTo>
                    <a:pt x="81455" y="376"/>
                  </a:lnTo>
                  <a:lnTo>
                    <a:pt x="23934" y="1658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826477" y="2788906"/>
              <a:ext cx="184674" cy="92848"/>
            </a:xfrm>
            <a:custGeom>
              <a:avLst/>
              <a:gdLst/>
              <a:ahLst/>
              <a:cxnLst/>
              <a:rect l="0" t="0" r="0" b="0"/>
              <a:pathLst>
                <a:path w="184674" h="92848">
                  <a:moveTo>
                    <a:pt x="132030" y="32731"/>
                  </a:moveTo>
                  <a:lnTo>
                    <a:pt x="102722" y="3422"/>
                  </a:lnTo>
                  <a:lnTo>
                    <a:pt x="93774" y="324"/>
                  </a:lnTo>
                  <a:lnTo>
                    <a:pt x="71354" y="0"/>
                  </a:lnTo>
                  <a:lnTo>
                    <a:pt x="38013" y="11985"/>
                  </a:lnTo>
                  <a:lnTo>
                    <a:pt x="11497" y="30353"/>
                  </a:lnTo>
                  <a:lnTo>
                    <a:pt x="2421" y="50002"/>
                  </a:lnTo>
                  <a:lnTo>
                    <a:pt x="0" y="61792"/>
                  </a:lnTo>
                  <a:lnTo>
                    <a:pt x="727" y="71992"/>
                  </a:lnTo>
                  <a:lnTo>
                    <a:pt x="7773" y="89565"/>
                  </a:lnTo>
                  <a:lnTo>
                    <a:pt x="14097" y="92847"/>
                  </a:lnTo>
                  <a:lnTo>
                    <a:pt x="21823" y="92695"/>
                  </a:lnTo>
                  <a:lnTo>
                    <a:pt x="49463" y="81304"/>
                  </a:lnTo>
                  <a:lnTo>
                    <a:pt x="59438" y="75641"/>
                  </a:lnTo>
                  <a:lnTo>
                    <a:pt x="73641" y="59991"/>
                  </a:lnTo>
                  <a:lnTo>
                    <a:pt x="79066" y="50904"/>
                  </a:lnTo>
                  <a:lnTo>
                    <a:pt x="86192" y="47186"/>
                  </a:lnTo>
                  <a:lnTo>
                    <a:pt x="94453" y="47047"/>
                  </a:lnTo>
                  <a:lnTo>
                    <a:pt x="111820" y="53132"/>
                  </a:lnTo>
                  <a:lnTo>
                    <a:pt x="162429" y="79866"/>
                  </a:lnTo>
                  <a:lnTo>
                    <a:pt x="184673" y="853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048212" y="2731820"/>
              <a:ext cx="100637" cy="130993"/>
            </a:xfrm>
            <a:custGeom>
              <a:avLst/>
              <a:gdLst/>
              <a:ahLst/>
              <a:cxnLst/>
              <a:rect l="0" t="0" r="0" b="0"/>
              <a:pathLst>
                <a:path w="100637" h="130993">
                  <a:moveTo>
                    <a:pt x="89280" y="5589"/>
                  </a:moveTo>
                  <a:lnTo>
                    <a:pt x="72512" y="0"/>
                  </a:lnTo>
                  <a:lnTo>
                    <a:pt x="39728" y="2113"/>
                  </a:lnTo>
                  <a:lnTo>
                    <a:pt x="5968" y="15738"/>
                  </a:lnTo>
                  <a:lnTo>
                    <a:pt x="983" y="21713"/>
                  </a:lnTo>
                  <a:lnTo>
                    <a:pt x="0" y="28037"/>
                  </a:lnTo>
                  <a:lnTo>
                    <a:pt x="1684" y="34592"/>
                  </a:lnTo>
                  <a:lnTo>
                    <a:pt x="6316" y="40132"/>
                  </a:lnTo>
                  <a:lnTo>
                    <a:pt x="29603" y="53519"/>
                  </a:lnTo>
                  <a:lnTo>
                    <a:pt x="79211" y="72111"/>
                  </a:lnTo>
                  <a:lnTo>
                    <a:pt x="93774" y="85457"/>
                  </a:lnTo>
                  <a:lnTo>
                    <a:pt x="99295" y="93930"/>
                  </a:lnTo>
                  <a:lnTo>
                    <a:pt x="100636" y="103087"/>
                  </a:lnTo>
                  <a:lnTo>
                    <a:pt x="95887" y="122621"/>
                  </a:lnTo>
                  <a:lnTo>
                    <a:pt x="89005" y="128064"/>
                  </a:lnTo>
                  <a:lnTo>
                    <a:pt x="68881" y="130992"/>
                  </a:lnTo>
                  <a:lnTo>
                    <a:pt x="16692" y="123474"/>
                  </a:lnTo>
                  <a:lnTo>
                    <a:pt x="5052" y="1214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408759" y="2757706"/>
              <a:ext cx="181459" cy="118257"/>
            </a:xfrm>
            <a:custGeom>
              <a:avLst/>
              <a:gdLst/>
              <a:ahLst/>
              <a:cxnLst/>
              <a:rect l="0" t="0" r="0" b="0"/>
              <a:pathLst>
                <a:path w="181459" h="118257">
                  <a:moveTo>
                    <a:pt x="128816" y="63931"/>
                  </a:moveTo>
                  <a:lnTo>
                    <a:pt x="119241" y="39884"/>
                  </a:lnTo>
                  <a:lnTo>
                    <a:pt x="101282" y="18461"/>
                  </a:lnTo>
                  <a:lnTo>
                    <a:pt x="83823" y="4338"/>
                  </a:lnTo>
                  <a:lnTo>
                    <a:pt x="74254" y="806"/>
                  </a:lnTo>
                  <a:lnTo>
                    <a:pt x="54264" y="0"/>
                  </a:lnTo>
                  <a:lnTo>
                    <a:pt x="23278" y="11713"/>
                  </a:lnTo>
                  <a:lnTo>
                    <a:pt x="8601" y="29805"/>
                  </a:lnTo>
                  <a:lnTo>
                    <a:pt x="3049" y="41180"/>
                  </a:lnTo>
                  <a:lnTo>
                    <a:pt x="0" y="63178"/>
                  </a:lnTo>
                  <a:lnTo>
                    <a:pt x="3714" y="83483"/>
                  </a:lnTo>
                  <a:lnTo>
                    <a:pt x="13163" y="100307"/>
                  </a:lnTo>
                  <a:lnTo>
                    <a:pt x="28282" y="112463"/>
                  </a:lnTo>
                  <a:lnTo>
                    <a:pt x="37227" y="117343"/>
                  </a:lnTo>
                  <a:lnTo>
                    <a:pt x="46699" y="118256"/>
                  </a:lnTo>
                  <a:lnTo>
                    <a:pt x="66583" y="113032"/>
                  </a:lnTo>
                  <a:lnTo>
                    <a:pt x="83999" y="99791"/>
                  </a:lnTo>
                  <a:lnTo>
                    <a:pt x="91919" y="91347"/>
                  </a:lnTo>
                  <a:lnTo>
                    <a:pt x="99539" y="88058"/>
                  </a:lnTo>
                  <a:lnTo>
                    <a:pt x="106958" y="88204"/>
                  </a:lnTo>
                  <a:lnTo>
                    <a:pt x="121441" y="94606"/>
                  </a:lnTo>
                  <a:lnTo>
                    <a:pt x="143918" y="109025"/>
                  </a:lnTo>
                  <a:lnTo>
                    <a:pt x="181458" y="1165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590217" y="2758312"/>
              <a:ext cx="157929" cy="130029"/>
            </a:xfrm>
            <a:custGeom>
              <a:avLst/>
              <a:gdLst/>
              <a:ahLst/>
              <a:cxnLst/>
              <a:rect l="0" t="0" r="0" b="0"/>
              <a:pathLst>
                <a:path w="157929" h="130029">
                  <a:moveTo>
                    <a:pt x="0" y="10682"/>
                  </a:moveTo>
                  <a:lnTo>
                    <a:pt x="0" y="33039"/>
                  </a:lnTo>
                  <a:lnTo>
                    <a:pt x="23720" y="95025"/>
                  </a:lnTo>
                  <a:lnTo>
                    <a:pt x="36098" y="130028"/>
                  </a:lnTo>
                  <a:lnTo>
                    <a:pt x="26070" y="85212"/>
                  </a:lnTo>
                  <a:lnTo>
                    <a:pt x="36217" y="31849"/>
                  </a:lnTo>
                  <a:lnTo>
                    <a:pt x="51545" y="5776"/>
                  </a:lnTo>
                  <a:lnTo>
                    <a:pt x="60100" y="1562"/>
                  </a:lnTo>
                  <a:lnTo>
                    <a:pt x="82083" y="0"/>
                  </a:lnTo>
                  <a:lnTo>
                    <a:pt x="101212" y="6325"/>
                  </a:lnTo>
                  <a:lnTo>
                    <a:pt x="132557" y="29449"/>
                  </a:lnTo>
                  <a:lnTo>
                    <a:pt x="148591" y="55237"/>
                  </a:lnTo>
                  <a:lnTo>
                    <a:pt x="157928" y="1159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042943" y="2689299"/>
              <a:ext cx="159625" cy="163924"/>
            </a:xfrm>
            <a:custGeom>
              <a:avLst/>
              <a:gdLst/>
              <a:ahLst/>
              <a:cxnLst/>
              <a:rect l="0" t="0" r="0" b="0"/>
              <a:pathLst>
                <a:path w="159625" h="163924">
                  <a:moveTo>
                    <a:pt x="0" y="79695"/>
                  </a:moveTo>
                  <a:lnTo>
                    <a:pt x="37478" y="88029"/>
                  </a:lnTo>
                  <a:lnTo>
                    <a:pt x="72325" y="86454"/>
                  </a:lnTo>
                  <a:lnTo>
                    <a:pt x="115541" y="75441"/>
                  </a:lnTo>
                  <a:lnTo>
                    <a:pt x="141729" y="59848"/>
                  </a:lnTo>
                  <a:lnTo>
                    <a:pt x="153848" y="43968"/>
                  </a:lnTo>
                  <a:lnTo>
                    <a:pt x="158717" y="34820"/>
                  </a:lnTo>
                  <a:lnTo>
                    <a:pt x="159624" y="26382"/>
                  </a:lnTo>
                  <a:lnTo>
                    <a:pt x="154392" y="10767"/>
                  </a:lnTo>
                  <a:lnTo>
                    <a:pt x="146212" y="5667"/>
                  </a:lnTo>
                  <a:lnTo>
                    <a:pt x="121525" y="0"/>
                  </a:lnTo>
                  <a:lnTo>
                    <a:pt x="85920" y="2400"/>
                  </a:lnTo>
                  <a:lnTo>
                    <a:pt x="67042" y="10637"/>
                  </a:lnTo>
                  <a:lnTo>
                    <a:pt x="35859" y="34989"/>
                  </a:lnTo>
                  <a:lnTo>
                    <a:pt x="19853" y="60990"/>
                  </a:lnTo>
                  <a:lnTo>
                    <a:pt x="17792" y="83860"/>
                  </a:lnTo>
                  <a:lnTo>
                    <a:pt x="21946" y="107283"/>
                  </a:lnTo>
                  <a:lnTo>
                    <a:pt x="31590" y="125491"/>
                  </a:lnTo>
                  <a:lnTo>
                    <a:pt x="46795" y="138264"/>
                  </a:lnTo>
                  <a:lnTo>
                    <a:pt x="105285" y="1639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242874" y="2752165"/>
              <a:ext cx="189624" cy="254531"/>
            </a:xfrm>
            <a:custGeom>
              <a:avLst/>
              <a:gdLst/>
              <a:ahLst/>
              <a:cxnLst/>
              <a:rect l="0" t="0" r="0" b="0"/>
              <a:pathLst>
                <a:path w="189624" h="254531">
                  <a:moveTo>
                    <a:pt x="115924" y="48415"/>
                  </a:moveTo>
                  <a:lnTo>
                    <a:pt x="106348" y="24369"/>
                  </a:lnTo>
                  <a:lnTo>
                    <a:pt x="95680" y="10041"/>
                  </a:lnTo>
                  <a:lnTo>
                    <a:pt x="76901" y="2114"/>
                  </a:lnTo>
                  <a:lnTo>
                    <a:pt x="65342" y="0"/>
                  </a:lnTo>
                  <a:lnTo>
                    <a:pt x="43140" y="3890"/>
                  </a:lnTo>
                  <a:lnTo>
                    <a:pt x="22744" y="14588"/>
                  </a:lnTo>
                  <a:lnTo>
                    <a:pt x="5880" y="31041"/>
                  </a:lnTo>
                  <a:lnTo>
                    <a:pt x="1617" y="40342"/>
                  </a:lnTo>
                  <a:lnTo>
                    <a:pt x="0" y="60035"/>
                  </a:lnTo>
                  <a:lnTo>
                    <a:pt x="4716" y="66690"/>
                  </a:lnTo>
                  <a:lnTo>
                    <a:pt x="12539" y="71127"/>
                  </a:lnTo>
                  <a:lnTo>
                    <a:pt x="22435" y="74085"/>
                  </a:lnTo>
                  <a:lnTo>
                    <a:pt x="31371" y="73717"/>
                  </a:lnTo>
                  <a:lnTo>
                    <a:pt x="47539" y="67069"/>
                  </a:lnTo>
                  <a:lnTo>
                    <a:pt x="55126" y="66700"/>
                  </a:lnTo>
                  <a:lnTo>
                    <a:pt x="69795" y="72529"/>
                  </a:lnTo>
                  <a:lnTo>
                    <a:pt x="80994" y="86039"/>
                  </a:lnTo>
                  <a:lnTo>
                    <a:pt x="85618" y="94554"/>
                  </a:lnTo>
                  <a:lnTo>
                    <a:pt x="93040" y="150249"/>
                  </a:lnTo>
                  <a:lnTo>
                    <a:pt x="97625" y="211337"/>
                  </a:lnTo>
                  <a:lnTo>
                    <a:pt x="100215" y="223710"/>
                  </a:lnTo>
                  <a:lnTo>
                    <a:pt x="99602" y="234299"/>
                  </a:lnTo>
                  <a:lnTo>
                    <a:pt x="92240" y="254530"/>
                  </a:lnTo>
                  <a:lnTo>
                    <a:pt x="121913" y="224207"/>
                  </a:lnTo>
                  <a:lnTo>
                    <a:pt x="180615" y="199157"/>
                  </a:lnTo>
                  <a:lnTo>
                    <a:pt x="189623" y="19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400911" y="2726880"/>
              <a:ext cx="130287" cy="107021"/>
            </a:xfrm>
            <a:custGeom>
              <a:avLst/>
              <a:gdLst/>
              <a:ahLst/>
              <a:cxnLst/>
              <a:rect l="0" t="0" r="0" b="0"/>
              <a:pathLst>
                <a:path w="130287" h="107021">
                  <a:moveTo>
                    <a:pt x="0" y="10529"/>
                  </a:moveTo>
                  <a:lnTo>
                    <a:pt x="3120" y="53221"/>
                  </a:lnTo>
                  <a:lnTo>
                    <a:pt x="9576" y="72787"/>
                  </a:lnTo>
                  <a:lnTo>
                    <a:pt x="20244" y="89282"/>
                  </a:lnTo>
                  <a:lnTo>
                    <a:pt x="35904" y="101292"/>
                  </a:lnTo>
                  <a:lnTo>
                    <a:pt x="44993" y="106133"/>
                  </a:lnTo>
                  <a:lnTo>
                    <a:pt x="54562" y="107020"/>
                  </a:lnTo>
                  <a:lnTo>
                    <a:pt x="74553" y="101767"/>
                  </a:lnTo>
                  <a:lnTo>
                    <a:pt x="99949" y="85656"/>
                  </a:lnTo>
                  <a:lnTo>
                    <a:pt x="111882" y="69655"/>
                  </a:lnTo>
                  <a:lnTo>
                    <a:pt x="129075" y="30787"/>
                  </a:lnTo>
                  <a:lnTo>
                    <a:pt x="130286" y="1641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577343" y="2735332"/>
              <a:ext cx="149953" cy="86306"/>
            </a:xfrm>
            <a:custGeom>
              <a:avLst/>
              <a:gdLst/>
              <a:ahLst/>
              <a:cxnLst/>
              <a:rect l="0" t="0" r="0" b="0"/>
              <a:pathLst>
                <a:path w="149953" h="86306">
                  <a:moveTo>
                    <a:pt x="97309" y="54719"/>
                  </a:moveTo>
                  <a:lnTo>
                    <a:pt x="87734" y="30673"/>
                  </a:lnTo>
                  <a:lnTo>
                    <a:pt x="77066" y="16346"/>
                  </a:lnTo>
                  <a:lnTo>
                    <a:pt x="52317" y="716"/>
                  </a:lnTo>
                  <a:lnTo>
                    <a:pt x="42748" y="0"/>
                  </a:lnTo>
                  <a:lnTo>
                    <a:pt x="22757" y="5443"/>
                  </a:lnTo>
                  <a:lnTo>
                    <a:pt x="8413" y="18781"/>
                  </a:lnTo>
                  <a:lnTo>
                    <a:pt x="2950" y="27251"/>
                  </a:lnTo>
                  <a:lnTo>
                    <a:pt x="0" y="49140"/>
                  </a:lnTo>
                  <a:lnTo>
                    <a:pt x="851" y="61528"/>
                  </a:lnTo>
                  <a:lnTo>
                    <a:pt x="6097" y="69787"/>
                  </a:lnTo>
                  <a:lnTo>
                    <a:pt x="14274" y="75293"/>
                  </a:lnTo>
                  <a:lnTo>
                    <a:pt x="24405" y="78964"/>
                  </a:lnTo>
                  <a:lnTo>
                    <a:pt x="33498" y="79071"/>
                  </a:lnTo>
                  <a:lnTo>
                    <a:pt x="49842" y="72952"/>
                  </a:lnTo>
                  <a:lnTo>
                    <a:pt x="61785" y="59313"/>
                  </a:lnTo>
                  <a:lnTo>
                    <a:pt x="66607" y="50763"/>
                  </a:lnTo>
                  <a:lnTo>
                    <a:pt x="70992" y="48572"/>
                  </a:lnTo>
                  <a:lnTo>
                    <a:pt x="75085" y="50621"/>
                  </a:lnTo>
                  <a:lnTo>
                    <a:pt x="95649" y="73537"/>
                  </a:lnTo>
                  <a:lnTo>
                    <a:pt x="114898" y="80630"/>
                  </a:lnTo>
                  <a:lnTo>
                    <a:pt x="149952" y="863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753291" y="2558425"/>
              <a:ext cx="16119" cy="252684"/>
            </a:xfrm>
            <a:custGeom>
              <a:avLst/>
              <a:gdLst/>
              <a:ahLst/>
              <a:cxnLst/>
              <a:rect l="0" t="0" r="0" b="0"/>
              <a:pathLst>
                <a:path w="16119" h="252684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5284" y="135785"/>
                  </a:lnTo>
                  <a:lnTo>
                    <a:pt x="5529" y="195624"/>
                  </a:lnTo>
                  <a:lnTo>
                    <a:pt x="6741" y="233697"/>
                  </a:lnTo>
                  <a:lnTo>
                    <a:pt x="8697" y="240026"/>
                  </a:lnTo>
                  <a:lnTo>
                    <a:pt x="16118" y="2526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056212" y="2642653"/>
              <a:ext cx="121249" cy="154855"/>
            </a:xfrm>
            <a:custGeom>
              <a:avLst/>
              <a:gdLst/>
              <a:ahLst/>
              <a:cxnLst/>
              <a:rect l="0" t="0" r="0" b="0"/>
              <a:pathLst>
                <a:path w="121249" h="154855">
                  <a:moveTo>
                    <a:pt x="113280" y="0"/>
                  </a:moveTo>
                  <a:lnTo>
                    <a:pt x="90923" y="0"/>
                  </a:lnTo>
                  <a:lnTo>
                    <a:pt x="28938" y="23719"/>
                  </a:lnTo>
                  <a:lnTo>
                    <a:pt x="3022" y="40433"/>
                  </a:lnTo>
                  <a:lnTo>
                    <a:pt x="0" y="46842"/>
                  </a:lnTo>
                  <a:lnTo>
                    <a:pt x="325" y="53455"/>
                  </a:lnTo>
                  <a:lnTo>
                    <a:pt x="2882" y="60203"/>
                  </a:lnTo>
                  <a:lnTo>
                    <a:pt x="9266" y="64701"/>
                  </a:lnTo>
                  <a:lnTo>
                    <a:pt x="71123" y="81315"/>
                  </a:lnTo>
                  <a:lnTo>
                    <a:pt x="101569" y="92593"/>
                  </a:lnTo>
                  <a:lnTo>
                    <a:pt x="118214" y="103933"/>
                  </a:lnTo>
                  <a:lnTo>
                    <a:pt x="121248" y="111403"/>
                  </a:lnTo>
                  <a:lnTo>
                    <a:pt x="120932" y="119892"/>
                  </a:lnTo>
                  <a:lnTo>
                    <a:pt x="118381" y="129061"/>
                  </a:lnTo>
                  <a:lnTo>
                    <a:pt x="113171" y="136343"/>
                  </a:lnTo>
                  <a:lnTo>
                    <a:pt x="98024" y="147554"/>
                  </a:lnTo>
                  <a:lnTo>
                    <a:pt x="64176" y="154854"/>
                  </a:lnTo>
                  <a:lnTo>
                    <a:pt x="18523" y="1473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258659" y="2726880"/>
              <a:ext cx="5590" cy="63172"/>
            </a:xfrm>
            <a:custGeom>
              <a:avLst/>
              <a:gdLst/>
              <a:ahLst/>
              <a:cxnLst/>
              <a:rect l="0" t="0" r="0" b="0"/>
              <a:pathLst>
                <a:path w="5590" h="63172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5589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243191" y="2621595"/>
              <a:ext cx="21058" cy="21059"/>
            </a:xfrm>
            <a:custGeom>
              <a:avLst/>
              <a:gdLst/>
              <a:ahLst/>
              <a:cxnLst/>
              <a:rect l="0" t="0" r="0" b="0"/>
              <a:pathLst>
                <a:path w="21058" h="21059">
                  <a:moveTo>
                    <a:pt x="0" y="0"/>
                  </a:moveTo>
                  <a:lnTo>
                    <a:pt x="21057" y="210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327419" y="2724268"/>
              <a:ext cx="173185" cy="238528"/>
            </a:xfrm>
            <a:custGeom>
              <a:avLst/>
              <a:gdLst/>
              <a:ahLst/>
              <a:cxnLst/>
              <a:rect l="0" t="0" r="0" b="0"/>
              <a:pathLst>
                <a:path w="173185" h="238528">
                  <a:moveTo>
                    <a:pt x="147399" y="44726"/>
                  </a:moveTo>
                  <a:lnTo>
                    <a:pt x="141810" y="22370"/>
                  </a:lnTo>
                  <a:lnTo>
                    <a:pt x="136654" y="14614"/>
                  </a:lnTo>
                  <a:lnTo>
                    <a:pt x="121567" y="2877"/>
                  </a:lnTo>
                  <a:lnTo>
                    <a:pt x="103163" y="0"/>
                  </a:lnTo>
                  <a:lnTo>
                    <a:pt x="93342" y="871"/>
                  </a:lnTo>
                  <a:lnTo>
                    <a:pt x="76190" y="8078"/>
                  </a:lnTo>
                  <a:lnTo>
                    <a:pt x="68341" y="13275"/>
                  </a:lnTo>
                  <a:lnTo>
                    <a:pt x="63108" y="21419"/>
                  </a:lnTo>
                  <a:lnTo>
                    <a:pt x="57294" y="42946"/>
                  </a:lnTo>
                  <a:lnTo>
                    <a:pt x="58084" y="52898"/>
                  </a:lnTo>
                  <a:lnTo>
                    <a:pt x="65199" y="70195"/>
                  </a:lnTo>
                  <a:lnTo>
                    <a:pt x="71542" y="74574"/>
                  </a:lnTo>
                  <a:lnTo>
                    <a:pt x="87949" y="76319"/>
                  </a:lnTo>
                  <a:lnTo>
                    <a:pt x="103820" y="70076"/>
                  </a:lnTo>
                  <a:lnTo>
                    <a:pt x="111327" y="65136"/>
                  </a:lnTo>
                  <a:lnTo>
                    <a:pt x="118672" y="64182"/>
                  </a:lnTo>
                  <a:lnTo>
                    <a:pt x="133072" y="69361"/>
                  </a:lnTo>
                  <a:lnTo>
                    <a:pt x="137848" y="76357"/>
                  </a:lnTo>
                  <a:lnTo>
                    <a:pt x="154966" y="139333"/>
                  </a:lnTo>
                  <a:lnTo>
                    <a:pt x="173184" y="202641"/>
                  </a:lnTo>
                  <a:lnTo>
                    <a:pt x="171337" y="223705"/>
                  </a:lnTo>
                  <a:lnTo>
                    <a:pt x="165698" y="230726"/>
                  </a:lnTo>
                  <a:lnTo>
                    <a:pt x="146953" y="238527"/>
                  </a:lnTo>
                  <a:lnTo>
                    <a:pt x="89556" y="235130"/>
                  </a:lnTo>
                  <a:lnTo>
                    <a:pt x="35064" y="223194"/>
                  </a:lnTo>
                  <a:lnTo>
                    <a:pt x="0" y="2131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506404" y="2662615"/>
              <a:ext cx="178986" cy="148494"/>
            </a:xfrm>
            <a:custGeom>
              <a:avLst/>
              <a:gdLst/>
              <a:ahLst/>
              <a:cxnLst/>
              <a:rect l="0" t="0" r="0" b="0"/>
              <a:pathLst>
                <a:path w="178986" h="148494">
                  <a:moveTo>
                    <a:pt x="0" y="43208"/>
                  </a:moveTo>
                  <a:lnTo>
                    <a:pt x="17958" y="104319"/>
                  </a:lnTo>
                  <a:lnTo>
                    <a:pt x="24749" y="126521"/>
                  </a:lnTo>
                  <a:lnTo>
                    <a:pt x="24688" y="130335"/>
                  </a:lnTo>
                  <a:lnTo>
                    <a:pt x="22308" y="129369"/>
                  </a:lnTo>
                  <a:lnTo>
                    <a:pt x="14594" y="118937"/>
                  </a:lnTo>
                  <a:lnTo>
                    <a:pt x="4844" y="92163"/>
                  </a:lnTo>
                  <a:lnTo>
                    <a:pt x="2605" y="55114"/>
                  </a:lnTo>
                  <a:lnTo>
                    <a:pt x="6227" y="28223"/>
                  </a:lnTo>
                  <a:lnTo>
                    <a:pt x="11170" y="18010"/>
                  </a:lnTo>
                  <a:lnTo>
                    <a:pt x="26021" y="3543"/>
                  </a:lnTo>
                  <a:lnTo>
                    <a:pt x="34895" y="387"/>
                  </a:lnTo>
                  <a:lnTo>
                    <a:pt x="54113" y="0"/>
                  </a:lnTo>
                  <a:lnTo>
                    <a:pt x="74353" y="9967"/>
                  </a:lnTo>
                  <a:lnTo>
                    <a:pt x="102359" y="35309"/>
                  </a:lnTo>
                  <a:lnTo>
                    <a:pt x="157722" y="97468"/>
                  </a:lnTo>
                  <a:lnTo>
                    <a:pt x="178985" y="1484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322767" y="2457085"/>
              <a:ext cx="273670" cy="404036"/>
            </a:xfrm>
            <a:custGeom>
              <a:avLst/>
              <a:gdLst/>
              <a:ahLst/>
              <a:cxnLst/>
              <a:rect l="0" t="0" r="0" b="0"/>
              <a:pathLst>
                <a:path w="273670" h="404036">
                  <a:moveTo>
                    <a:pt x="225958" y="6583"/>
                  </a:moveTo>
                  <a:lnTo>
                    <a:pt x="188480" y="14916"/>
                  </a:lnTo>
                  <a:lnTo>
                    <a:pt x="153633" y="13341"/>
                  </a:lnTo>
                  <a:lnTo>
                    <a:pt x="97458" y="237"/>
                  </a:lnTo>
                  <a:lnTo>
                    <a:pt x="40872" y="0"/>
                  </a:lnTo>
                  <a:lnTo>
                    <a:pt x="28868" y="2195"/>
                  </a:lnTo>
                  <a:lnTo>
                    <a:pt x="20865" y="8337"/>
                  </a:lnTo>
                  <a:lnTo>
                    <a:pt x="11973" y="27640"/>
                  </a:lnTo>
                  <a:lnTo>
                    <a:pt x="6265" y="78159"/>
                  </a:lnTo>
                  <a:lnTo>
                    <a:pt x="5138" y="136318"/>
                  </a:lnTo>
                  <a:lnTo>
                    <a:pt x="0" y="197279"/>
                  </a:lnTo>
                  <a:lnTo>
                    <a:pt x="2790" y="196885"/>
                  </a:lnTo>
                  <a:lnTo>
                    <a:pt x="13298" y="189428"/>
                  </a:lnTo>
                  <a:lnTo>
                    <a:pt x="29667" y="182214"/>
                  </a:lnTo>
                  <a:lnTo>
                    <a:pt x="69792" y="177165"/>
                  </a:lnTo>
                  <a:lnTo>
                    <a:pt x="118725" y="181258"/>
                  </a:lnTo>
                  <a:lnTo>
                    <a:pt x="172021" y="194291"/>
                  </a:lnTo>
                  <a:lnTo>
                    <a:pt x="234699" y="224859"/>
                  </a:lnTo>
                  <a:lnTo>
                    <a:pt x="261954" y="251022"/>
                  </a:lnTo>
                  <a:lnTo>
                    <a:pt x="271202" y="273930"/>
                  </a:lnTo>
                  <a:lnTo>
                    <a:pt x="273669" y="286590"/>
                  </a:lnTo>
                  <a:lnTo>
                    <a:pt x="270170" y="310015"/>
                  </a:lnTo>
                  <a:lnTo>
                    <a:pt x="248859" y="353649"/>
                  </a:lnTo>
                  <a:lnTo>
                    <a:pt x="232627" y="368675"/>
                  </a:lnTo>
                  <a:lnTo>
                    <a:pt x="200638" y="383711"/>
                  </a:lnTo>
                  <a:lnTo>
                    <a:pt x="140216" y="401737"/>
                  </a:lnTo>
                  <a:lnTo>
                    <a:pt x="95918" y="404035"/>
                  </a:lnTo>
                  <a:lnTo>
                    <a:pt x="46974" y="39613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811938" y="2611067"/>
              <a:ext cx="94757" cy="105286"/>
            </a:xfrm>
            <a:custGeom>
              <a:avLst/>
              <a:gdLst/>
              <a:ahLst/>
              <a:cxnLst/>
              <a:rect l="0" t="0" r="0" b="0"/>
              <a:pathLst>
                <a:path w="94757" h="105286">
                  <a:moveTo>
                    <a:pt x="94756" y="0"/>
                  </a:moveTo>
                  <a:lnTo>
                    <a:pt x="60009" y="37086"/>
                  </a:lnTo>
                  <a:lnTo>
                    <a:pt x="33524" y="7936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790880" y="2600538"/>
              <a:ext cx="136872" cy="157929"/>
            </a:xfrm>
            <a:custGeom>
              <a:avLst/>
              <a:gdLst/>
              <a:ahLst/>
              <a:cxnLst/>
              <a:rect l="0" t="0" r="0" b="0"/>
              <a:pathLst>
                <a:path w="136872" h="157929">
                  <a:moveTo>
                    <a:pt x="0" y="0"/>
                  </a:moveTo>
                  <a:lnTo>
                    <a:pt x="42663" y="60873"/>
                  </a:lnTo>
                  <a:lnTo>
                    <a:pt x="91280" y="117759"/>
                  </a:lnTo>
                  <a:lnTo>
                    <a:pt x="118160" y="147567"/>
                  </a:lnTo>
                  <a:lnTo>
                    <a:pt x="136871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118556" y="2584143"/>
              <a:ext cx="240864" cy="207165"/>
            </a:xfrm>
            <a:custGeom>
              <a:avLst/>
              <a:gdLst/>
              <a:ahLst/>
              <a:cxnLst/>
              <a:rect l="0" t="0" r="0" b="0"/>
              <a:pathLst>
                <a:path w="240864" h="207165">
                  <a:moveTo>
                    <a:pt x="146107" y="58510"/>
                  </a:moveTo>
                  <a:lnTo>
                    <a:pt x="136532" y="27227"/>
                  </a:lnTo>
                  <a:lnTo>
                    <a:pt x="125863" y="11071"/>
                  </a:lnTo>
                  <a:lnTo>
                    <a:pt x="117403" y="5827"/>
                  </a:lnTo>
                  <a:lnTo>
                    <a:pt x="95526" y="0"/>
                  </a:lnTo>
                  <a:lnTo>
                    <a:pt x="84310" y="1956"/>
                  </a:lnTo>
                  <a:lnTo>
                    <a:pt x="62490" y="13487"/>
                  </a:lnTo>
                  <a:lnTo>
                    <a:pt x="28292" y="49486"/>
                  </a:lnTo>
                  <a:lnTo>
                    <a:pt x="13416" y="69707"/>
                  </a:lnTo>
                  <a:lnTo>
                    <a:pt x="5245" y="96631"/>
                  </a:lnTo>
                  <a:lnTo>
                    <a:pt x="0" y="155987"/>
                  </a:lnTo>
                  <a:lnTo>
                    <a:pt x="5521" y="178262"/>
                  </a:lnTo>
                  <a:lnTo>
                    <a:pt x="10270" y="187477"/>
                  </a:lnTo>
                  <a:lnTo>
                    <a:pt x="24904" y="200836"/>
                  </a:lnTo>
                  <a:lnTo>
                    <a:pt x="33719" y="206037"/>
                  </a:lnTo>
                  <a:lnTo>
                    <a:pt x="41936" y="207164"/>
                  </a:lnTo>
                  <a:lnTo>
                    <a:pt x="57305" y="202177"/>
                  </a:lnTo>
                  <a:lnTo>
                    <a:pt x="109456" y="166668"/>
                  </a:lnTo>
                  <a:lnTo>
                    <a:pt x="126018" y="140469"/>
                  </a:lnTo>
                  <a:lnTo>
                    <a:pt x="138335" y="110480"/>
                  </a:lnTo>
                  <a:lnTo>
                    <a:pt x="142096" y="107195"/>
                  </a:lnTo>
                  <a:lnTo>
                    <a:pt x="145772" y="108514"/>
                  </a:lnTo>
                  <a:lnTo>
                    <a:pt x="190897" y="164872"/>
                  </a:lnTo>
                  <a:lnTo>
                    <a:pt x="240863" y="1953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569989" y="2558425"/>
              <a:ext cx="84230" cy="42114"/>
            </a:xfrm>
            <a:custGeom>
              <a:avLst/>
              <a:gdLst/>
              <a:ahLst/>
              <a:cxnLst/>
              <a:rect l="0" t="0" r="0" b="0"/>
              <a:pathLst>
                <a:path w="84230" h="42114">
                  <a:moveTo>
                    <a:pt x="84229" y="0"/>
                  </a:moveTo>
                  <a:lnTo>
                    <a:pt x="23355" y="31208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591046" y="2674238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854259" y="2516310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0" y="0"/>
                  </a:moveTo>
                  <a:lnTo>
                    <a:pt x="0" y="58617"/>
                  </a:lnTo>
                  <a:lnTo>
                    <a:pt x="7235" y="121197"/>
                  </a:lnTo>
                  <a:lnTo>
                    <a:pt x="9553" y="171351"/>
                  </a:lnTo>
                  <a:lnTo>
                    <a:pt x="13456" y="227693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974533" y="2537367"/>
              <a:ext cx="223094" cy="226805"/>
            </a:xfrm>
            <a:custGeom>
              <a:avLst/>
              <a:gdLst/>
              <a:ahLst/>
              <a:cxnLst/>
              <a:rect l="0" t="0" r="0" b="0"/>
              <a:pathLst>
                <a:path w="223094" h="226805">
                  <a:moveTo>
                    <a:pt x="121882" y="0"/>
                  </a:moveTo>
                  <a:lnTo>
                    <a:pt x="63264" y="20244"/>
                  </a:lnTo>
                  <a:lnTo>
                    <a:pt x="34064" y="44993"/>
                  </a:lnTo>
                  <a:lnTo>
                    <a:pt x="10594" y="80142"/>
                  </a:lnTo>
                  <a:lnTo>
                    <a:pt x="0" y="120192"/>
                  </a:lnTo>
                  <a:lnTo>
                    <a:pt x="2450" y="156106"/>
                  </a:lnTo>
                  <a:lnTo>
                    <a:pt x="14928" y="198512"/>
                  </a:lnTo>
                  <a:lnTo>
                    <a:pt x="25994" y="215350"/>
                  </a:lnTo>
                  <a:lnTo>
                    <a:pt x="34559" y="220776"/>
                  </a:lnTo>
                  <a:lnTo>
                    <a:pt x="56555" y="226804"/>
                  </a:lnTo>
                  <a:lnTo>
                    <a:pt x="95247" y="224609"/>
                  </a:lnTo>
                  <a:lnTo>
                    <a:pt x="141836" y="204981"/>
                  </a:lnTo>
                  <a:lnTo>
                    <a:pt x="173027" y="184218"/>
                  </a:lnTo>
                  <a:lnTo>
                    <a:pt x="212469" y="136173"/>
                  </a:lnTo>
                  <a:lnTo>
                    <a:pt x="220634" y="112384"/>
                  </a:lnTo>
                  <a:lnTo>
                    <a:pt x="223093" y="87383"/>
                  </a:lnTo>
                  <a:lnTo>
                    <a:pt x="220287" y="64574"/>
                  </a:lnTo>
                  <a:lnTo>
                    <a:pt x="212021" y="45857"/>
                  </a:lnTo>
                  <a:lnTo>
                    <a:pt x="199378" y="29740"/>
                  </a:lnTo>
                  <a:lnTo>
                    <a:pt x="182061" y="14778"/>
                  </a:lnTo>
                  <a:lnTo>
                    <a:pt x="159547" y="656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0" name="Freeform 139"/>
          <p:cNvSpPr/>
          <p:nvPr/>
        </p:nvSpPr>
        <p:spPr>
          <a:xfrm>
            <a:off x="536953" y="3011150"/>
            <a:ext cx="831752" cy="94757"/>
          </a:xfrm>
          <a:custGeom>
            <a:avLst/>
            <a:gdLst/>
            <a:ahLst/>
            <a:cxnLst/>
            <a:rect l="0" t="0" r="0" b="0"/>
            <a:pathLst>
              <a:path w="831752" h="94757">
                <a:moveTo>
                  <a:pt x="831751" y="0"/>
                </a:moveTo>
                <a:lnTo>
                  <a:pt x="804195" y="7235"/>
                </a:lnTo>
                <a:lnTo>
                  <a:pt x="751092" y="12997"/>
                </a:lnTo>
                <a:lnTo>
                  <a:pt x="700525" y="19465"/>
                </a:lnTo>
                <a:lnTo>
                  <a:pt x="645476" y="20742"/>
                </a:lnTo>
                <a:lnTo>
                  <a:pt x="592662" y="24114"/>
                </a:lnTo>
                <a:lnTo>
                  <a:pt x="542498" y="30110"/>
                </a:lnTo>
                <a:lnTo>
                  <a:pt x="488699" y="32464"/>
                </a:lnTo>
                <a:lnTo>
                  <a:pt x="426657" y="40612"/>
                </a:lnTo>
                <a:lnTo>
                  <a:pt x="363305" y="41817"/>
                </a:lnTo>
                <a:lnTo>
                  <a:pt x="313017" y="42026"/>
                </a:lnTo>
                <a:lnTo>
                  <a:pt x="250390" y="45216"/>
                </a:lnTo>
                <a:lnTo>
                  <a:pt x="187630" y="56765"/>
                </a:lnTo>
                <a:lnTo>
                  <a:pt x="127480" y="73780"/>
                </a:lnTo>
                <a:lnTo>
                  <a:pt x="91974" y="81132"/>
                </a:lnTo>
                <a:lnTo>
                  <a:pt x="33775" y="91056"/>
                </a:lnTo>
                <a:lnTo>
                  <a:pt x="0" y="9475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Freeform 140"/>
          <p:cNvSpPr/>
          <p:nvPr/>
        </p:nvSpPr>
        <p:spPr>
          <a:xfrm>
            <a:off x="4085057" y="2863751"/>
            <a:ext cx="558011" cy="42115"/>
          </a:xfrm>
          <a:custGeom>
            <a:avLst/>
            <a:gdLst/>
            <a:ahLst/>
            <a:cxnLst/>
            <a:rect l="0" t="0" r="0" b="0"/>
            <a:pathLst>
              <a:path w="558011" h="42115">
                <a:moveTo>
                  <a:pt x="558010" y="0"/>
                </a:moveTo>
                <a:lnTo>
                  <a:pt x="520532" y="8333"/>
                </a:lnTo>
                <a:lnTo>
                  <a:pt x="462694" y="17475"/>
                </a:lnTo>
                <a:lnTo>
                  <a:pt x="401626" y="26174"/>
                </a:lnTo>
                <a:lnTo>
                  <a:pt x="348698" y="30516"/>
                </a:lnTo>
                <a:lnTo>
                  <a:pt x="286251" y="31374"/>
                </a:lnTo>
                <a:lnTo>
                  <a:pt x="222919" y="31543"/>
                </a:lnTo>
                <a:lnTo>
                  <a:pt x="171465" y="31573"/>
                </a:lnTo>
                <a:lnTo>
                  <a:pt x="119174" y="31582"/>
                </a:lnTo>
                <a:lnTo>
                  <a:pt x="57509" y="38820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3" name="Group 152"/>
          <p:cNvGrpSpPr/>
          <p:nvPr/>
        </p:nvGrpSpPr>
        <p:grpSpPr>
          <a:xfrm>
            <a:off x="474649" y="3463875"/>
            <a:ext cx="2558369" cy="413865"/>
            <a:chOff x="474649" y="3463875"/>
            <a:chExt cx="2558369" cy="413865"/>
          </a:xfrm>
        </p:grpSpPr>
        <p:sp>
          <p:nvSpPr>
            <p:cNvPr id="142" name="Freeform 141"/>
            <p:cNvSpPr/>
            <p:nvPr/>
          </p:nvSpPr>
          <p:spPr>
            <a:xfrm>
              <a:off x="474649" y="3590217"/>
              <a:ext cx="354789" cy="287523"/>
            </a:xfrm>
            <a:custGeom>
              <a:avLst/>
              <a:gdLst/>
              <a:ahLst/>
              <a:cxnLst/>
              <a:rect l="0" t="0" r="0" b="0"/>
              <a:pathLst>
                <a:path w="354789" h="287523">
                  <a:moveTo>
                    <a:pt x="20190" y="21057"/>
                  </a:moveTo>
                  <a:lnTo>
                    <a:pt x="9012" y="32236"/>
                  </a:lnTo>
                  <a:lnTo>
                    <a:pt x="3523" y="53322"/>
                  </a:lnTo>
                  <a:lnTo>
                    <a:pt x="0" y="114518"/>
                  </a:lnTo>
                  <a:lnTo>
                    <a:pt x="4979" y="165603"/>
                  </a:lnTo>
                  <a:lnTo>
                    <a:pt x="18312" y="218455"/>
                  </a:lnTo>
                  <a:lnTo>
                    <a:pt x="42262" y="259571"/>
                  </a:lnTo>
                  <a:lnTo>
                    <a:pt x="48943" y="267804"/>
                  </a:lnTo>
                  <a:lnTo>
                    <a:pt x="68844" y="276951"/>
                  </a:lnTo>
                  <a:lnTo>
                    <a:pt x="80702" y="279391"/>
                  </a:lnTo>
                  <a:lnTo>
                    <a:pt x="90947" y="277508"/>
                  </a:lnTo>
                  <a:lnTo>
                    <a:pt x="108569" y="266056"/>
                  </a:lnTo>
                  <a:lnTo>
                    <a:pt x="144234" y="209896"/>
                  </a:lnTo>
                  <a:lnTo>
                    <a:pt x="158849" y="178785"/>
                  </a:lnTo>
                  <a:lnTo>
                    <a:pt x="162932" y="176512"/>
                  </a:lnTo>
                  <a:lnTo>
                    <a:pt x="166824" y="179676"/>
                  </a:lnTo>
                  <a:lnTo>
                    <a:pt x="170588" y="186464"/>
                  </a:lnTo>
                  <a:lnTo>
                    <a:pt x="183365" y="237826"/>
                  </a:lnTo>
                  <a:lnTo>
                    <a:pt x="207230" y="269376"/>
                  </a:lnTo>
                  <a:lnTo>
                    <a:pt x="233147" y="285446"/>
                  </a:lnTo>
                  <a:lnTo>
                    <a:pt x="252878" y="287522"/>
                  </a:lnTo>
                  <a:lnTo>
                    <a:pt x="273345" y="283376"/>
                  </a:lnTo>
                  <a:lnTo>
                    <a:pt x="303429" y="267887"/>
                  </a:lnTo>
                  <a:lnTo>
                    <a:pt x="319989" y="255152"/>
                  </a:lnTo>
                  <a:lnTo>
                    <a:pt x="332029" y="235454"/>
                  </a:lnTo>
                  <a:lnTo>
                    <a:pt x="340109" y="211101"/>
                  </a:lnTo>
                  <a:lnTo>
                    <a:pt x="351311" y="149087"/>
                  </a:lnTo>
                  <a:lnTo>
                    <a:pt x="354788" y="97213"/>
                  </a:lnTo>
                  <a:lnTo>
                    <a:pt x="345423" y="41906"/>
                  </a:lnTo>
                  <a:lnTo>
                    <a:pt x="33604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92482" y="3695502"/>
              <a:ext cx="116860" cy="159574"/>
            </a:xfrm>
            <a:custGeom>
              <a:avLst/>
              <a:gdLst/>
              <a:ahLst/>
              <a:cxnLst/>
              <a:rect l="0" t="0" r="0" b="0"/>
              <a:pathLst>
                <a:path w="116860" h="159574">
                  <a:moveTo>
                    <a:pt x="76139" y="21057"/>
                  </a:moveTo>
                  <a:lnTo>
                    <a:pt x="59372" y="15468"/>
                  </a:lnTo>
                  <a:lnTo>
                    <a:pt x="41781" y="18963"/>
                  </a:lnTo>
                  <a:lnTo>
                    <a:pt x="32177" y="23171"/>
                  </a:lnTo>
                  <a:lnTo>
                    <a:pt x="18386" y="37205"/>
                  </a:lnTo>
                  <a:lnTo>
                    <a:pt x="4045" y="67956"/>
                  </a:lnTo>
                  <a:lnTo>
                    <a:pt x="0" y="80399"/>
                  </a:lnTo>
                  <a:lnTo>
                    <a:pt x="1746" y="103583"/>
                  </a:lnTo>
                  <a:lnTo>
                    <a:pt x="10320" y="124416"/>
                  </a:lnTo>
                  <a:lnTo>
                    <a:pt x="21930" y="141474"/>
                  </a:lnTo>
                  <a:lnTo>
                    <a:pt x="38008" y="153734"/>
                  </a:lnTo>
                  <a:lnTo>
                    <a:pt x="47209" y="158642"/>
                  </a:lnTo>
                  <a:lnTo>
                    <a:pt x="56852" y="159573"/>
                  </a:lnTo>
                  <a:lnTo>
                    <a:pt x="76926" y="154370"/>
                  </a:lnTo>
                  <a:lnTo>
                    <a:pt x="102369" y="138286"/>
                  </a:lnTo>
                  <a:lnTo>
                    <a:pt x="111194" y="119172"/>
                  </a:lnTo>
                  <a:lnTo>
                    <a:pt x="116859" y="68774"/>
                  </a:lnTo>
                  <a:lnTo>
                    <a:pt x="111394" y="44604"/>
                  </a:lnTo>
                  <a:lnTo>
                    <a:pt x="8666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059727" y="3674445"/>
              <a:ext cx="108937" cy="152142"/>
            </a:xfrm>
            <a:custGeom>
              <a:avLst/>
              <a:gdLst/>
              <a:ahLst/>
              <a:cxnLst/>
              <a:rect l="0" t="0" r="0" b="0"/>
              <a:pathLst>
                <a:path w="108937" h="152142">
                  <a:moveTo>
                    <a:pt x="3651" y="105285"/>
                  </a:moveTo>
                  <a:lnTo>
                    <a:pt x="23894" y="149248"/>
                  </a:lnTo>
                  <a:lnTo>
                    <a:pt x="26505" y="152141"/>
                  </a:lnTo>
                  <a:lnTo>
                    <a:pt x="27076" y="150561"/>
                  </a:lnTo>
                  <a:lnTo>
                    <a:pt x="10192" y="93709"/>
                  </a:lnTo>
                  <a:lnTo>
                    <a:pt x="0" y="62861"/>
                  </a:lnTo>
                  <a:lnTo>
                    <a:pt x="47" y="53606"/>
                  </a:lnTo>
                  <a:lnTo>
                    <a:pt x="6338" y="37083"/>
                  </a:lnTo>
                  <a:lnTo>
                    <a:pt x="20053" y="25060"/>
                  </a:lnTo>
                  <a:lnTo>
                    <a:pt x="57454" y="7810"/>
                  </a:lnTo>
                  <a:lnTo>
                    <a:pt x="10893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225601" y="3548457"/>
              <a:ext cx="153633" cy="273458"/>
            </a:xfrm>
            <a:custGeom>
              <a:avLst/>
              <a:gdLst/>
              <a:ahLst/>
              <a:cxnLst/>
              <a:rect l="0" t="0" r="0" b="0"/>
              <a:pathLst>
                <a:path w="153633" h="273458">
                  <a:moveTo>
                    <a:pt x="100989" y="178631"/>
                  </a:moveTo>
                  <a:lnTo>
                    <a:pt x="66092" y="149322"/>
                  </a:lnTo>
                  <a:lnTo>
                    <a:pt x="56667" y="147394"/>
                  </a:lnTo>
                  <a:lnTo>
                    <a:pt x="36837" y="151490"/>
                  </a:lnTo>
                  <a:lnTo>
                    <a:pt x="19445" y="164228"/>
                  </a:lnTo>
                  <a:lnTo>
                    <a:pt x="11531" y="172539"/>
                  </a:lnTo>
                  <a:lnTo>
                    <a:pt x="2739" y="194250"/>
                  </a:lnTo>
                  <a:lnTo>
                    <a:pt x="0" y="218328"/>
                  </a:lnTo>
                  <a:lnTo>
                    <a:pt x="2683" y="240728"/>
                  </a:lnTo>
                  <a:lnTo>
                    <a:pt x="10894" y="259262"/>
                  </a:lnTo>
                  <a:lnTo>
                    <a:pt x="16359" y="267480"/>
                  </a:lnTo>
                  <a:lnTo>
                    <a:pt x="23512" y="271788"/>
                  </a:lnTo>
                  <a:lnTo>
                    <a:pt x="40819" y="273457"/>
                  </a:lnTo>
                  <a:lnTo>
                    <a:pt x="57089" y="267179"/>
                  </a:lnTo>
                  <a:lnTo>
                    <a:pt x="64704" y="262229"/>
                  </a:lnTo>
                  <a:lnTo>
                    <a:pt x="76283" y="247371"/>
                  </a:lnTo>
                  <a:lnTo>
                    <a:pt x="100669" y="188724"/>
                  </a:lnTo>
                  <a:lnTo>
                    <a:pt x="108303" y="151206"/>
                  </a:lnTo>
                  <a:lnTo>
                    <a:pt x="110565" y="103044"/>
                  </a:lnTo>
                  <a:lnTo>
                    <a:pt x="105740" y="45547"/>
                  </a:lnTo>
                  <a:lnTo>
                    <a:pt x="96808" y="5708"/>
                  </a:lnTo>
                  <a:lnTo>
                    <a:pt x="93522" y="178"/>
                  </a:lnTo>
                  <a:lnTo>
                    <a:pt x="90162" y="0"/>
                  </a:lnTo>
                  <a:lnTo>
                    <a:pt x="86752" y="3392"/>
                  </a:lnTo>
                  <a:lnTo>
                    <a:pt x="81953" y="30522"/>
                  </a:lnTo>
                  <a:lnTo>
                    <a:pt x="88737" y="88846"/>
                  </a:lnTo>
                  <a:lnTo>
                    <a:pt x="104462" y="143521"/>
                  </a:lnTo>
                  <a:lnTo>
                    <a:pt x="135075" y="206787"/>
                  </a:lnTo>
                  <a:lnTo>
                    <a:pt x="153632" y="2312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600939" y="3516487"/>
              <a:ext cx="149706" cy="275865"/>
            </a:xfrm>
            <a:custGeom>
              <a:avLst/>
              <a:gdLst/>
              <a:ahLst/>
              <a:cxnLst/>
              <a:rect l="0" t="0" r="0" b="0"/>
              <a:pathLst>
                <a:path w="149706" h="275865">
                  <a:moveTo>
                    <a:pt x="20449" y="42145"/>
                  </a:moveTo>
                  <a:lnTo>
                    <a:pt x="14860" y="58912"/>
                  </a:lnTo>
                  <a:lnTo>
                    <a:pt x="18132" y="118896"/>
                  </a:lnTo>
                  <a:lnTo>
                    <a:pt x="23111" y="178232"/>
                  </a:lnTo>
                  <a:lnTo>
                    <a:pt x="29424" y="235013"/>
                  </a:lnTo>
                  <a:lnTo>
                    <a:pt x="36737" y="275864"/>
                  </a:lnTo>
                  <a:lnTo>
                    <a:pt x="35987" y="275167"/>
                  </a:lnTo>
                  <a:lnTo>
                    <a:pt x="16617" y="219979"/>
                  </a:lnTo>
                  <a:lnTo>
                    <a:pt x="2469" y="162096"/>
                  </a:lnTo>
                  <a:lnTo>
                    <a:pt x="0" y="102623"/>
                  </a:lnTo>
                  <a:lnTo>
                    <a:pt x="10925" y="43177"/>
                  </a:lnTo>
                  <a:lnTo>
                    <a:pt x="14100" y="32304"/>
                  </a:lnTo>
                  <a:lnTo>
                    <a:pt x="26986" y="13985"/>
                  </a:lnTo>
                  <a:lnTo>
                    <a:pt x="35335" y="5824"/>
                  </a:lnTo>
                  <a:lnTo>
                    <a:pt x="44411" y="1553"/>
                  </a:lnTo>
                  <a:lnTo>
                    <a:pt x="100121" y="0"/>
                  </a:lnTo>
                  <a:lnTo>
                    <a:pt x="120590" y="6256"/>
                  </a:lnTo>
                  <a:lnTo>
                    <a:pt x="129323" y="11200"/>
                  </a:lnTo>
                  <a:lnTo>
                    <a:pt x="142147" y="26052"/>
                  </a:lnTo>
                  <a:lnTo>
                    <a:pt x="147205" y="34926"/>
                  </a:lnTo>
                  <a:lnTo>
                    <a:pt x="149705" y="57264"/>
                  </a:lnTo>
                  <a:lnTo>
                    <a:pt x="148734" y="69772"/>
                  </a:lnTo>
                  <a:lnTo>
                    <a:pt x="138296" y="89908"/>
                  </a:lnTo>
                  <a:lnTo>
                    <a:pt x="121958" y="105487"/>
                  </a:lnTo>
                  <a:lnTo>
                    <a:pt x="102999" y="116310"/>
                  </a:lnTo>
                  <a:lnTo>
                    <a:pt x="95370" y="118495"/>
                  </a:lnTo>
                  <a:lnTo>
                    <a:pt x="89114" y="118781"/>
                  </a:lnTo>
                  <a:lnTo>
                    <a:pt x="73092" y="1158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831958" y="3463875"/>
              <a:ext cx="168457" cy="283440"/>
            </a:xfrm>
            <a:custGeom>
              <a:avLst/>
              <a:gdLst/>
              <a:ahLst/>
              <a:cxnLst/>
              <a:rect l="0" t="0" r="0" b="0"/>
              <a:pathLst>
                <a:path w="168457" h="283440">
                  <a:moveTo>
                    <a:pt x="0" y="0"/>
                  </a:moveTo>
                  <a:lnTo>
                    <a:pt x="5589" y="62093"/>
                  </a:lnTo>
                  <a:lnTo>
                    <a:pt x="16789" y="114648"/>
                  </a:lnTo>
                  <a:lnTo>
                    <a:pt x="23333" y="177021"/>
                  </a:lnTo>
                  <a:lnTo>
                    <a:pt x="35545" y="234749"/>
                  </a:lnTo>
                  <a:lnTo>
                    <a:pt x="40168" y="277136"/>
                  </a:lnTo>
                  <a:lnTo>
                    <a:pt x="39647" y="283023"/>
                  </a:lnTo>
                  <a:lnTo>
                    <a:pt x="38130" y="283439"/>
                  </a:lnTo>
                  <a:lnTo>
                    <a:pt x="30405" y="267256"/>
                  </a:lnTo>
                  <a:lnTo>
                    <a:pt x="25212" y="248632"/>
                  </a:lnTo>
                  <a:lnTo>
                    <a:pt x="22903" y="224757"/>
                  </a:lnTo>
                  <a:lnTo>
                    <a:pt x="28117" y="201667"/>
                  </a:lnTo>
                  <a:lnTo>
                    <a:pt x="44206" y="172058"/>
                  </a:lnTo>
                  <a:lnTo>
                    <a:pt x="50528" y="163838"/>
                  </a:lnTo>
                  <a:lnTo>
                    <a:pt x="70030" y="154705"/>
                  </a:lnTo>
                  <a:lnTo>
                    <a:pt x="81782" y="152270"/>
                  </a:lnTo>
                  <a:lnTo>
                    <a:pt x="91956" y="152986"/>
                  </a:lnTo>
                  <a:lnTo>
                    <a:pt x="109500" y="160021"/>
                  </a:lnTo>
                  <a:lnTo>
                    <a:pt x="132530" y="177135"/>
                  </a:lnTo>
                  <a:lnTo>
                    <a:pt x="148583" y="202613"/>
                  </a:lnTo>
                  <a:lnTo>
                    <a:pt x="165030" y="249903"/>
                  </a:lnTo>
                  <a:lnTo>
                    <a:pt x="168456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074114" y="3558632"/>
              <a:ext cx="84229" cy="162779"/>
            </a:xfrm>
            <a:custGeom>
              <a:avLst/>
              <a:gdLst/>
              <a:ahLst/>
              <a:cxnLst/>
              <a:rect l="0" t="0" r="0" b="0"/>
              <a:pathLst>
                <a:path w="84229" h="162779">
                  <a:moveTo>
                    <a:pt x="0" y="94756"/>
                  </a:moveTo>
                  <a:lnTo>
                    <a:pt x="9575" y="118803"/>
                  </a:lnTo>
                  <a:lnTo>
                    <a:pt x="33813" y="159939"/>
                  </a:lnTo>
                  <a:lnTo>
                    <a:pt x="34241" y="162778"/>
                  </a:lnTo>
                  <a:lnTo>
                    <a:pt x="32186" y="161161"/>
                  </a:lnTo>
                  <a:lnTo>
                    <a:pt x="24833" y="150006"/>
                  </a:lnTo>
                  <a:lnTo>
                    <a:pt x="7054" y="98652"/>
                  </a:lnTo>
                  <a:lnTo>
                    <a:pt x="2563" y="46176"/>
                  </a:lnTo>
                  <a:lnTo>
                    <a:pt x="6208" y="22862"/>
                  </a:lnTo>
                  <a:lnTo>
                    <a:pt x="12327" y="15242"/>
                  </a:lnTo>
                  <a:lnTo>
                    <a:pt x="31605" y="677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247131" y="3587851"/>
              <a:ext cx="142839" cy="129142"/>
            </a:xfrm>
            <a:custGeom>
              <a:avLst/>
              <a:gdLst/>
              <a:ahLst/>
              <a:cxnLst/>
              <a:rect l="0" t="0" r="0" b="0"/>
              <a:pathLst>
                <a:path w="142839" h="129142">
                  <a:moveTo>
                    <a:pt x="90195" y="44480"/>
                  </a:moveTo>
                  <a:lnTo>
                    <a:pt x="53109" y="9734"/>
                  </a:lnTo>
                  <a:lnTo>
                    <a:pt x="35108" y="571"/>
                  </a:lnTo>
                  <a:lnTo>
                    <a:pt x="26564" y="0"/>
                  </a:lnTo>
                  <a:lnTo>
                    <a:pt x="10832" y="5604"/>
                  </a:lnTo>
                  <a:lnTo>
                    <a:pt x="5701" y="12714"/>
                  </a:lnTo>
                  <a:lnTo>
                    <a:pt x="0" y="33091"/>
                  </a:lnTo>
                  <a:lnTo>
                    <a:pt x="4745" y="83131"/>
                  </a:lnTo>
                  <a:lnTo>
                    <a:pt x="10493" y="106112"/>
                  </a:lnTo>
                  <a:lnTo>
                    <a:pt x="16003" y="114814"/>
                  </a:lnTo>
                  <a:lnTo>
                    <a:pt x="31485" y="127602"/>
                  </a:lnTo>
                  <a:lnTo>
                    <a:pt x="39356" y="129141"/>
                  </a:lnTo>
                  <a:lnTo>
                    <a:pt x="46944" y="127827"/>
                  </a:lnTo>
                  <a:lnTo>
                    <a:pt x="54342" y="124611"/>
                  </a:lnTo>
                  <a:lnTo>
                    <a:pt x="68801" y="108560"/>
                  </a:lnTo>
                  <a:lnTo>
                    <a:pt x="80687" y="85828"/>
                  </a:lnTo>
                  <a:lnTo>
                    <a:pt x="88548" y="54912"/>
                  </a:lnTo>
                  <a:lnTo>
                    <a:pt x="91436" y="54944"/>
                  </a:lnTo>
                  <a:lnTo>
                    <a:pt x="107330" y="68638"/>
                  </a:lnTo>
                  <a:lnTo>
                    <a:pt x="128028" y="81274"/>
                  </a:lnTo>
                  <a:lnTo>
                    <a:pt x="142838" y="865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433352" y="3527046"/>
              <a:ext cx="130393" cy="155297"/>
            </a:xfrm>
            <a:custGeom>
              <a:avLst/>
              <a:gdLst/>
              <a:ahLst/>
              <a:cxnLst/>
              <a:rect l="0" t="0" r="0" b="0"/>
              <a:pathLst>
                <a:path w="130393" h="155297">
                  <a:moveTo>
                    <a:pt x="93487" y="0"/>
                  </a:moveTo>
                  <a:lnTo>
                    <a:pt x="71130" y="0"/>
                  </a:lnTo>
                  <a:lnTo>
                    <a:pt x="53915" y="6239"/>
                  </a:lnTo>
                  <a:lnTo>
                    <a:pt x="2389" y="49498"/>
                  </a:lnTo>
                  <a:lnTo>
                    <a:pt x="0" y="56396"/>
                  </a:lnTo>
                  <a:lnTo>
                    <a:pt x="746" y="63334"/>
                  </a:lnTo>
                  <a:lnTo>
                    <a:pt x="3584" y="70298"/>
                  </a:lnTo>
                  <a:lnTo>
                    <a:pt x="16095" y="81157"/>
                  </a:lnTo>
                  <a:lnTo>
                    <a:pt x="34524" y="88712"/>
                  </a:lnTo>
                  <a:lnTo>
                    <a:pt x="92424" y="99550"/>
                  </a:lnTo>
                  <a:lnTo>
                    <a:pt x="124757" y="114764"/>
                  </a:lnTo>
                  <a:lnTo>
                    <a:pt x="129542" y="120963"/>
                  </a:lnTo>
                  <a:lnTo>
                    <a:pt x="130392" y="127436"/>
                  </a:lnTo>
                  <a:lnTo>
                    <a:pt x="128619" y="134090"/>
                  </a:lnTo>
                  <a:lnTo>
                    <a:pt x="123927" y="139696"/>
                  </a:lnTo>
                  <a:lnTo>
                    <a:pt x="109356" y="149045"/>
                  </a:lnTo>
                  <a:lnTo>
                    <a:pt x="75832" y="155296"/>
                  </a:lnTo>
                  <a:lnTo>
                    <a:pt x="62244" y="153639"/>
                  </a:lnTo>
                  <a:lnTo>
                    <a:pt x="51373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646007" y="3531542"/>
              <a:ext cx="101824" cy="132376"/>
            </a:xfrm>
            <a:custGeom>
              <a:avLst/>
              <a:gdLst/>
              <a:ahLst/>
              <a:cxnLst/>
              <a:rect l="0" t="0" r="0" b="0"/>
              <a:pathLst>
                <a:path w="101824" h="132376">
                  <a:moveTo>
                    <a:pt x="17702" y="79732"/>
                  </a:moveTo>
                  <a:lnTo>
                    <a:pt x="55180" y="71399"/>
                  </a:lnTo>
                  <a:lnTo>
                    <a:pt x="77643" y="67840"/>
                  </a:lnTo>
                  <a:lnTo>
                    <a:pt x="95426" y="58459"/>
                  </a:lnTo>
                  <a:lnTo>
                    <a:pt x="99934" y="51512"/>
                  </a:lnTo>
                  <a:lnTo>
                    <a:pt x="101823" y="34434"/>
                  </a:lnTo>
                  <a:lnTo>
                    <a:pt x="95643" y="18266"/>
                  </a:lnTo>
                  <a:lnTo>
                    <a:pt x="90720" y="10678"/>
                  </a:lnTo>
                  <a:lnTo>
                    <a:pt x="82758" y="5620"/>
                  </a:lnTo>
                  <a:lnTo>
                    <a:pt x="61434" y="0"/>
                  </a:lnTo>
                  <a:lnTo>
                    <a:pt x="28710" y="2426"/>
                  </a:lnTo>
                  <a:lnTo>
                    <a:pt x="20362" y="7138"/>
                  </a:lnTo>
                  <a:lnTo>
                    <a:pt x="7966" y="21732"/>
                  </a:lnTo>
                  <a:lnTo>
                    <a:pt x="1677" y="43036"/>
                  </a:lnTo>
                  <a:lnTo>
                    <a:pt x="0" y="55268"/>
                  </a:lnTo>
                  <a:lnTo>
                    <a:pt x="4375" y="78218"/>
                  </a:lnTo>
                  <a:lnTo>
                    <a:pt x="8818" y="89251"/>
                  </a:lnTo>
                  <a:lnTo>
                    <a:pt x="23112" y="104630"/>
                  </a:lnTo>
                  <a:lnTo>
                    <a:pt x="60885" y="124034"/>
                  </a:lnTo>
                  <a:lnTo>
                    <a:pt x="91402" y="1323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896605" y="3516518"/>
              <a:ext cx="136413" cy="160727"/>
            </a:xfrm>
            <a:custGeom>
              <a:avLst/>
              <a:gdLst/>
              <a:ahLst/>
              <a:cxnLst/>
              <a:rect l="0" t="0" r="0" b="0"/>
              <a:pathLst>
                <a:path w="136413" h="160727">
                  <a:moveTo>
                    <a:pt x="93488" y="0"/>
                  </a:moveTo>
                  <a:lnTo>
                    <a:pt x="71131" y="0"/>
                  </a:lnTo>
                  <a:lnTo>
                    <a:pt x="53916" y="6239"/>
                  </a:lnTo>
                  <a:lnTo>
                    <a:pt x="2390" y="49498"/>
                  </a:lnTo>
                  <a:lnTo>
                    <a:pt x="0" y="56395"/>
                  </a:lnTo>
                  <a:lnTo>
                    <a:pt x="747" y="63333"/>
                  </a:lnTo>
                  <a:lnTo>
                    <a:pt x="3585" y="70298"/>
                  </a:lnTo>
                  <a:lnTo>
                    <a:pt x="10156" y="74941"/>
                  </a:lnTo>
                  <a:lnTo>
                    <a:pt x="72356" y="91818"/>
                  </a:lnTo>
                  <a:lnTo>
                    <a:pt x="102824" y="103114"/>
                  </a:lnTo>
                  <a:lnTo>
                    <a:pt x="119474" y="114459"/>
                  </a:lnTo>
                  <a:lnTo>
                    <a:pt x="131553" y="130419"/>
                  </a:lnTo>
                  <a:lnTo>
                    <a:pt x="136412" y="139589"/>
                  </a:lnTo>
                  <a:lnTo>
                    <a:pt x="136142" y="146871"/>
                  </a:lnTo>
                  <a:lnTo>
                    <a:pt x="132453" y="152896"/>
                  </a:lnTo>
                  <a:lnTo>
                    <a:pt x="126483" y="158083"/>
                  </a:lnTo>
                  <a:lnTo>
                    <a:pt x="104253" y="160726"/>
                  </a:lnTo>
                  <a:lnTo>
                    <a:pt x="65092" y="158756"/>
                  </a:lnTo>
                  <a:lnTo>
                    <a:pt x="30317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2655319" y="3979772"/>
            <a:ext cx="6256248" cy="512580"/>
            <a:chOff x="2655319" y="3979772"/>
            <a:chExt cx="6256248" cy="512580"/>
          </a:xfrm>
        </p:grpSpPr>
        <p:sp>
          <p:nvSpPr>
            <p:cNvPr id="154" name="Freeform 153"/>
            <p:cNvSpPr/>
            <p:nvPr/>
          </p:nvSpPr>
          <p:spPr>
            <a:xfrm>
              <a:off x="2655319" y="4095585"/>
              <a:ext cx="406312" cy="396767"/>
            </a:xfrm>
            <a:custGeom>
              <a:avLst/>
              <a:gdLst/>
              <a:ahLst/>
              <a:cxnLst/>
              <a:rect l="0" t="0" r="0" b="0"/>
              <a:pathLst>
                <a:path w="406312" h="396767">
                  <a:moveTo>
                    <a:pt x="292660" y="0"/>
                  </a:moveTo>
                  <a:lnTo>
                    <a:pt x="234043" y="5589"/>
                  </a:lnTo>
                  <a:lnTo>
                    <a:pt x="171207" y="18211"/>
                  </a:lnTo>
                  <a:lnTo>
                    <a:pt x="128772" y="17094"/>
                  </a:lnTo>
                  <a:lnTo>
                    <a:pt x="77403" y="11826"/>
                  </a:lnTo>
                  <a:lnTo>
                    <a:pt x="30601" y="5889"/>
                  </a:lnTo>
                  <a:lnTo>
                    <a:pt x="8903" y="12756"/>
                  </a:lnTo>
                  <a:lnTo>
                    <a:pt x="2883" y="19032"/>
                  </a:lnTo>
                  <a:lnTo>
                    <a:pt x="40" y="26726"/>
                  </a:lnTo>
                  <a:lnTo>
                    <a:pt x="0" y="44633"/>
                  </a:lnTo>
                  <a:lnTo>
                    <a:pt x="15905" y="105506"/>
                  </a:lnTo>
                  <a:lnTo>
                    <a:pt x="33022" y="163546"/>
                  </a:lnTo>
                  <a:lnTo>
                    <a:pt x="38850" y="169862"/>
                  </a:lnTo>
                  <a:lnTo>
                    <a:pt x="46244" y="171733"/>
                  </a:lnTo>
                  <a:lnTo>
                    <a:pt x="54683" y="170641"/>
                  </a:lnTo>
                  <a:lnTo>
                    <a:pt x="70299" y="163188"/>
                  </a:lnTo>
                  <a:lnTo>
                    <a:pt x="87378" y="153247"/>
                  </a:lnTo>
                  <a:lnTo>
                    <a:pt x="124471" y="142243"/>
                  </a:lnTo>
                  <a:lnTo>
                    <a:pt x="171986" y="138462"/>
                  </a:lnTo>
                  <a:lnTo>
                    <a:pt x="221940" y="138512"/>
                  </a:lnTo>
                  <a:lnTo>
                    <a:pt x="278214" y="148417"/>
                  </a:lnTo>
                  <a:lnTo>
                    <a:pt x="329061" y="167228"/>
                  </a:lnTo>
                  <a:lnTo>
                    <a:pt x="359077" y="186679"/>
                  </a:lnTo>
                  <a:lnTo>
                    <a:pt x="372092" y="203461"/>
                  </a:lnTo>
                  <a:lnTo>
                    <a:pt x="397524" y="263513"/>
                  </a:lnTo>
                  <a:lnTo>
                    <a:pt x="405229" y="298006"/>
                  </a:lnTo>
                  <a:lnTo>
                    <a:pt x="406311" y="310975"/>
                  </a:lnTo>
                  <a:lnTo>
                    <a:pt x="401273" y="331624"/>
                  </a:lnTo>
                  <a:lnTo>
                    <a:pt x="378975" y="369533"/>
                  </a:lnTo>
                  <a:lnTo>
                    <a:pt x="362608" y="383776"/>
                  </a:lnTo>
                  <a:lnTo>
                    <a:pt x="342465" y="392835"/>
                  </a:lnTo>
                  <a:lnTo>
                    <a:pt x="303647" y="396766"/>
                  </a:lnTo>
                  <a:lnTo>
                    <a:pt x="256791" y="389872"/>
                  </a:lnTo>
                  <a:lnTo>
                    <a:pt x="198444" y="367173"/>
                  </a:lnTo>
                  <a:lnTo>
                    <a:pt x="138530" y="335568"/>
                  </a:lnTo>
                  <a:lnTo>
                    <a:pt x="113675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647799" y="4074528"/>
              <a:ext cx="47704" cy="400084"/>
            </a:xfrm>
            <a:custGeom>
              <a:avLst/>
              <a:gdLst/>
              <a:ahLst/>
              <a:cxnLst/>
              <a:rect l="0" t="0" r="0" b="0"/>
              <a:pathLst>
                <a:path w="47704" h="400084">
                  <a:moveTo>
                    <a:pt x="5589" y="0"/>
                  </a:moveTo>
                  <a:lnTo>
                    <a:pt x="0" y="16768"/>
                  </a:lnTo>
                  <a:lnTo>
                    <a:pt x="4442" y="68347"/>
                  </a:lnTo>
                  <a:lnTo>
                    <a:pt x="16584" y="124115"/>
                  </a:lnTo>
                  <a:lnTo>
                    <a:pt x="26784" y="181445"/>
                  </a:lnTo>
                  <a:lnTo>
                    <a:pt x="34096" y="242885"/>
                  </a:lnTo>
                  <a:lnTo>
                    <a:pt x="39382" y="296184"/>
                  </a:lnTo>
                  <a:lnTo>
                    <a:pt x="46060" y="351223"/>
                  </a:lnTo>
                  <a:lnTo>
                    <a:pt x="47703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779730" y="4226631"/>
              <a:ext cx="181411" cy="219235"/>
            </a:xfrm>
            <a:custGeom>
              <a:avLst/>
              <a:gdLst/>
              <a:ahLst/>
              <a:cxnLst/>
              <a:rect l="0" t="0" r="0" b="0"/>
              <a:pathLst>
                <a:path w="181411" h="219235">
                  <a:moveTo>
                    <a:pt x="0" y="132167"/>
                  </a:moveTo>
                  <a:lnTo>
                    <a:pt x="58617" y="123101"/>
                  </a:lnTo>
                  <a:lnTo>
                    <a:pt x="115214" y="110378"/>
                  </a:lnTo>
                  <a:lnTo>
                    <a:pt x="157809" y="91338"/>
                  </a:lnTo>
                  <a:lnTo>
                    <a:pt x="172693" y="75416"/>
                  </a:lnTo>
                  <a:lnTo>
                    <a:pt x="178300" y="66257"/>
                  </a:lnTo>
                  <a:lnTo>
                    <a:pt x="181410" y="46722"/>
                  </a:lnTo>
                  <a:lnTo>
                    <a:pt x="180602" y="36599"/>
                  </a:lnTo>
                  <a:lnTo>
                    <a:pt x="173464" y="19112"/>
                  </a:lnTo>
                  <a:lnTo>
                    <a:pt x="168285" y="11173"/>
                  </a:lnTo>
                  <a:lnTo>
                    <a:pt x="160153" y="5881"/>
                  </a:lnTo>
                  <a:lnTo>
                    <a:pt x="138640" y="0"/>
                  </a:lnTo>
                  <a:lnTo>
                    <a:pt x="128691" y="772"/>
                  </a:lnTo>
                  <a:lnTo>
                    <a:pt x="111398" y="7869"/>
                  </a:lnTo>
                  <a:lnTo>
                    <a:pt x="88509" y="25018"/>
                  </a:lnTo>
                  <a:lnTo>
                    <a:pt x="60984" y="67414"/>
                  </a:lnTo>
                  <a:lnTo>
                    <a:pt x="48225" y="101283"/>
                  </a:lnTo>
                  <a:lnTo>
                    <a:pt x="45095" y="140433"/>
                  </a:lnTo>
                  <a:lnTo>
                    <a:pt x="52226" y="179330"/>
                  </a:lnTo>
                  <a:lnTo>
                    <a:pt x="62596" y="198362"/>
                  </a:lnTo>
                  <a:lnTo>
                    <a:pt x="78123" y="211499"/>
                  </a:lnTo>
                  <a:lnTo>
                    <a:pt x="87177" y="216641"/>
                  </a:lnTo>
                  <a:lnTo>
                    <a:pt x="106596" y="219234"/>
                  </a:lnTo>
                  <a:lnTo>
                    <a:pt x="157928" y="2163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061408" y="4221927"/>
              <a:ext cx="201323" cy="240801"/>
            </a:xfrm>
            <a:custGeom>
              <a:avLst/>
              <a:gdLst/>
              <a:ahLst/>
              <a:cxnLst/>
              <a:rect l="0" t="0" r="0" b="0"/>
              <a:pathLst>
                <a:path w="201323" h="240801">
                  <a:moveTo>
                    <a:pt x="107877" y="0"/>
                  </a:moveTo>
                  <a:lnTo>
                    <a:pt x="69359" y="9575"/>
                  </a:lnTo>
                  <a:lnTo>
                    <a:pt x="22505" y="39403"/>
                  </a:lnTo>
                  <a:lnTo>
                    <a:pt x="8322" y="56117"/>
                  </a:lnTo>
                  <a:lnTo>
                    <a:pt x="2902" y="65488"/>
                  </a:lnTo>
                  <a:lnTo>
                    <a:pt x="0" y="85258"/>
                  </a:lnTo>
                  <a:lnTo>
                    <a:pt x="864" y="95443"/>
                  </a:lnTo>
                  <a:lnTo>
                    <a:pt x="6119" y="103403"/>
                  </a:lnTo>
                  <a:lnTo>
                    <a:pt x="24437" y="115367"/>
                  </a:lnTo>
                  <a:lnTo>
                    <a:pt x="84728" y="128016"/>
                  </a:lnTo>
                  <a:lnTo>
                    <a:pt x="139187" y="145280"/>
                  </a:lnTo>
                  <a:lnTo>
                    <a:pt x="192068" y="176120"/>
                  </a:lnTo>
                  <a:lnTo>
                    <a:pt x="197930" y="184094"/>
                  </a:lnTo>
                  <a:lnTo>
                    <a:pt x="200667" y="192919"/>
                  </a:lnTo>
                  <a:lnTo>
                    <a:pt x="201322" y="202313"/>
                  </a:lnTo>
                  <a:lnTo>
                    <a:pt x="198250" y="210914"/>
                  </a:lnTo>
                  <a:lnTo>
                    <a:pt x="185477" y="226711"/>
                  </a:lnTo>
                  <a:lnTo>
                    <a:pt x="164983" y="235291"/>
                  </a:lnTo>
                  <a:lnTo>
                    <a:pt x="113698" y="240800"/>
                  </a:lnTo>
                  <a:lnTo>
                    <a:pt x="59677" y="233482"/>
                  </a:lnTo>
                  <a:lnTo>
                    <a:pt x="13120" y="2210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328761" y="4200870"/>
              <a:ext cx="188120" cy="239771"/>
            </a:xfrm>
            <a:custGeom>
              <a:avLst/>
              <a:gdLst/>
              <a:ahLst/>
              <a:cxnLst/>
              <a:rect l="0" t="0" r="0" b="0"/>
              <a:pathLst>
                <a:path w="188120" h="239771">
                  <a:moveTo>
                    <a:pt x="124793" y="0"/>
                  </a:moveTo>
                  <a:lnTo>
                    <a:pt x="70918" y="19128"/>
                  </a:lnTo>
                  <a:lnTo>
                    <a:pt x="41370" y="37773"/>
                  </a:lnTo>
                  <a:lnTo>
                    <a:pt x="2529" y="79454"/>
                  </a:lnTo>
                  <a:lnTo>
                    <a:pt x="0" y="86894"/>
                  </a:lnTo>
                  <a:lnTo>
                    <a:pt x="653" y="94194"/>
                  </a:lnTo>
                  <a:lnTo>
                    <a:pt x="3429" y="101401"/>
                  </a:lnTo>
                  <a:lnTo>
                    <a:pt x="15871" y="112527"/>
                  </a:lnTo>
                  <a:lnTo>
                    <a:pt x="34269" y="120202"/>
                  </a:lnTo>
                  <a:lnTo>
                    <a:pt x="92147" y="131123"/>
                  </a:lnTo>
                  <a:lnTo>
                    <a:pt x="145711" y="150686"/>
                  </a:lnTo>
                  <a:lnTo>
                    <a:pt x="182347" y="176124"/>
                  </a:lnTo>
                  <a:lnTo>
                    <a:pt x="186559" y="184097"/>
                  </a:lnTo>
                  <a:lnTo>
                    <a:pt x="188119" y="202314"/>
                  </a:lnTo>
                  <a:lnTo>
                    <a:pt x="184558" y="209745"/>
                  </a:lnTo>
                  <a:lnTo>
                    <a:pt x="171243" y="221122"/>
                  </a:lnTo>
                  <a:lnTo>
                    <a:pt x="144015" y="234104"/>
                  </a:lnTo>
                  <a:lnTo>
                    <a:pt x="108131" y="239770"/>
                  </a:lnTo>
                  <a:lnTo>
                    <a:pt x="73453" y="235859"/>
                  </a:lnTo>
                  <a:lnTo>
                    <a:pt x="20705" y="215518"/>
                  </a:lnTo>
                  <a:lnTo>
                    <a:pt x="8980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995946" y="4064000"/>
              <a:ext cx="15620" cy="368498"/>
            </a:xfrm>
            <a:custGeom>
              <a:avLst/>
              <a:gdLst/>
              <a:ahLst/>
              <a:cxnLst/>
              <a:rect l="0" t="0" r="0" b="0"/>
              <a:pathLst>
                <a:path w="15620" h="368498">
                  <a:moveTo>
                    <a:pt x="15619" y="0"/>
                  </a:moveTo>
                  <a:lnTo>
                    <a:pt x="4165" y="48931"/>
                  </a:lnTo>
                  <a:lnTo>
                    <a:pt x="0" y="77899"/>
                  </a:lnTo>
                  <a:lnTo>
                    <a:pt x="3738" y="134450"/>
                  </a:lnTo>
                  <a:lnTo>
                    <a:pt x="7809" y="191915"/>
                  </a:lnTo>
                  <a:lnTo>
                    <a:pt x="13305" y="250276"/>
                  </a:lnTo>
                  <a:lnTo>
                    <a:pt x="14933" y="301493"/>
                  </a:lnTo>
                  <a:lnTo>
                    <a:pt x="15415" y="340065"/>
                  </a:lnTo>
                  <a:lnTo>
                    <a:pt x="15619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885223" y="4190342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188010" y="11453"/>
                  </a:lnTo>
                  <a:lnTo>
                    <a:pt x="127474" y="19159"/>
                  </a:lnTo>
                  <a:lnTo>
                    <a:pt x="74833" y="27917"/>
                  </a:lnTo>
                  <a:lnTo>
                    <a:pt x="26826" y="3086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192744" y="4011357"/>
              <a:ext cx="151413" cy="400084"/>
            </a:xfrm>
            <a:custGeom>
              <a:avLst/>
              <a:gdLst/>
              <a:ahLst/>
              <a:cxnLst/>
              <a:rect l="0" t="0" r="0" b="0"/>
              <a:pathLst>
                <a:path w="151413" h="400084">
                  <a:moveTo>
                    <a:pt x="8333" y="0"/>
                  </a:moveTo>
                  <a:lnTo>
                    <a:pt x="0" y="52050"/>
                  </a:lnTo>
                  <a:lnTo>
                    <a:pt x="1575" y="108229"/>
                  </a:lnTo>
                  <a:lnTo>
                    <a:pt x="6331" y="169328"/>
                  </a:lnTo>
                  <a:lnTo>
                    <a:pt x="10860" y="222527"/>
                  </a:lnTo>
                  <a:lnTo>
                    <a:pt x="16491" y="269875"/>
                  </a:lnTo>
                  <a:lnTo>
                    <a:pt x="18160" y="322119"/>
                  </a:lnTo>
                  <a:lnTo>
                    <a:pt x="13134" y="376104"/>
                  </a:lnTo>
                  <a:lnTo>
                    <a:pt x="11534" y="379418"/>
                  </a:lnTo>
                  <a:lnTo>
                    <a:pt x="10467" y="376947"/>
                  </a:lnTo>
                  <a:lnTo>
                    <a:pt x="10451" y="360555"/>
                  </a:lnTo>
                  <a:lnTo>
                    <a:pt x="19973" y="308610"/>
                  </a:lnTo>
                  <a:lnTo>
                    <a:pt x="27545" y="286899"/>
                  </a:lnTo>
                  <a:lnTo>
                    <a:pt x="38709" y="269451"/>
                  </a:lnTo>
                  <a:lnTo>
                    <a:pt x="54589" y="257016"/>
                  </a:lnTo>
                  <a:lnTo>
                    <a:pt x="63737" y="252063"/>
                  </a:lnTo>
                  <a:lnTo>
                    <a:pt x="83260" y="249679"/>
                  </a:lnTo>
                  <a:lnTo>
                    <a:pt x="102465" y="253688"/>
                  </a:lnTo>
                  <a:lnTo>
                    <a:pt x="118800" y="263269"/>
                  </a:lnTo>
                  <a:lnTo>
                    <a:pt x="141150" y="292995"/>
                  </a:lnTo>
                  <a:lnTo>
                    <a:pt x="151412" y="331439"/>
                  </a:lnTo>
                  <a:lnTo>
                    <a:pt x="146830" y="382594"/>
                  </a:lnTo>
                  <a:lnTo>
                    <a:pt x="145204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424971" y="4242353"/>
              <a:ext cx="239361" cy="191203"/>
            </a:xfrm>
            <a:custGeom>
              <a:avLst/>
              <a:gdLst/>
              <a:ahLst/>
              <a:cxnLst/>
              <a:rect l="0" t="0" r="0" b="0"/>
              <a:pathLst>
                <a:path w="239361" h="191203">
                  <a:moveTo>
                    <a:pt x="134075" y="74331"/>
                  </a:moveTo>
                  <a:lnTo>
                    <a:pt x="134075" y="51974"/>
                  </a:lnTo>
                  <a:lnTo>
                    <a:pt x="127836" y="34759"/>
                  </a:lnTo>
                  <a:lnTo>
                    <a:pt x="116095" y="19308"/>
                  </a:lnTo>
                  <a:lnTo>
                    <a:pt x="99178" y="4643"/>
                  </a:lnTo>
                  <a:lnTo>
                    <a:pt x="89753" y="966"/>
                  </a:lnTo>
                  <a:lnTo>
                    <a:pt x="69923" y="0"/>
                  </a:lnTo>
                  <a:lnTo>
                    <a:pt x="49411" y="9709"/>
                  </a:lnTo>
                  <a:lnTo>
                    <a:pt x="39028" y="17212"/>
                  </a:lnTo>
                  <a:lnTo>
                    <a:pt x="24372" y="38026"/>
                  </a:lnTo>
                  <a:lnTo>
                    <a:pt x="2689" y="95936"/>
                  </a:lnTo>
                  <a:lnTo>
                    <a:pt x="0" y="135194"/>
                  </a:lnTo>
                  <a:lnTo>
                    <a:pt x="3516" y="162602"/>
                  </a:lnTo>
                  <a:lnTo>
                    <a:pt x="8431" y="172953"/>
                  </a:lnTo>
                  <a:lnTo>
                    <a:pt x="23251" y="187573"/>
                  </a:lnTo>
                  <a:lnTo>
                    <a:pt x="32117" y="190770"/>
                  </a:lnTo>
                  <a:lnTo>
                    <a:pt x="51326" y="191202"/>
                  </a:lnTo>
                  <a:lnTo>
                    <a:pt x="81871" y="184869"/>
                  </a:lnTo>
                  <a:lnTo>
                    <a:pt x="99565" y="172591"/>
                  </a:lnTo>
                  <a:lnTo>
                    <a:pt x="114058" y="155437"/>
                  </a:lnTo>
                  <a:lnTo>
                    <a:pt x="152587" y="93010"/>
                  </a:lnTo>
                  <a:lnTo>
                    <a:pt x="156945" y="83274"/>
                  </a:lnTo>
                  <a:lnTo>
                    <a:pt x="157511" y="79123"/>
                  </a:lnTo>
                  <a:lnTo>
                    <a:pt x="155548" y="78696"/>
                  </a:lnTo>
                  <a:lnTo>
                    <a:pt x="151900" y="80750"/>
                  </a:lnTo>
                  <a:lnTo>
                    <a:pt x="150638" y="85629"/>
                  </a:lnTo>
                  <a:lnTo>
                    <a:pt x="157018" y="118676"/>
                  </a:lnTo>
                  <a:lnTo>
                    <a:pt x="164159" y="137324"/>
                  </a:lnTo>
                  <a:lnTo>
                    <a:pt x="182503" y="160975"/>
                  </a:lnTo>
                  <a:lnTo>
                    <a:pt x="208476" y="180462"/>
                  </a:lnTo>
                  <a:lnTo>
                    <a:pt x="239360" y="1901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695917" y="4263589"/>
              <a:ext cx="210571" cy="137323"/>
            </a:xfrm>
            <a:custGeom>
              <a:avLst/>
              <a:gdLst/>
              <a:ahLst/>
              <a:cxnLst/>
              <a:rect l="0" t="0" r="0" b="0"/>
              <a:pathLst>
                <a:path w="210571" h="137323">
                  <a:moveTo>
                    <a:pt x="0" y="42566"/>
                  </a:moveTo>
                  <a:lnTo>
                    <a:pt x="8333" y="80044"/>
                  </a:lnTo>
                  <a:lnTo>
                    <a:pt x="15684" y="131468"/>
                  </a:lnTo>
                  <a:lnTo>
                    <a:pt x="17475" y="135759"/>
                  </a:lnTo>
                  <a:lnTo>
                    <a:pt x="18669" y="133941"/>
                  </a:lnTo>
                  <a:lnTo>
                    <a:pt x="32300" y="72006"/>
                  </a:lnTo>
                  <a:lnTo>
                    <a:pt x="40092" y="47462"/>
                  </a:lnTo>
                  <a:lnTo>
                    <a:pt x="51354" y="28754"/>
                  </a:lnTo>
                  <a:lnTo>
                    <a:pt x="76437" y="5069"/>
                  </a:lnTo>
                  <a:lnTo>
                    <a:pt x="86053" y="1190"/>
                  </a:lnTo>
                  <a:lnTo>
                    <a:pt x="106096" y="0"/>
                  </a:lnTo>
                  <a:lnTo>
                    <a:pt x="137111" y="5907"/>
                  </a:lnTo>
                  <a:lnTo>
                    <a:pt x="162938" y="20656"/>
                  </a:lnTo>
                  <a:lnTo>
                    <a:pt x="185408" y="45433"/>
                  </a:lnTo>
                  <a:lnTo>
                    <a:pt x="201295" y="75001"/>
                  </a:lnTo>
                  <a:lnTo>
                    <a:pt x="210570" y="13732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277743" y="4193058"/>
              <a:ext cx="313097" cy="228912"/>
            </a:xfrm>
            <a:custGeom>
              <a:avLst/>
              <a:gdLst/>
              <a:ahLst/>
              <a:cxnLst/>
              <a:rect l="0" t="0" r="0" b="0"/>
              <a:pathLst>
                <a:path w="313097" h="228912">
                  <a:moveTo>
                    <a:pt x="165697" y="60455"/>
                  </a:moveTo>
                  <a:lnTo>
                    <a:pt x="171287" y="43687"/>
                  </a:lnTo>
                  <a:lnTo>
                    <a:pt x="170594" y="36408"/>
                  </a:lnTo>
                  <a:lnTo>
                    <a:pt x="163584" y="22081"/>
                  </a:lnTo>
                  <a:lnTo>
                    <a:pt x="149550" y="11034"/>
                  </a:lnTo>
                  <a:lnTo>
                    <a:pt x="130444" y="3395"/>
                  </a:lnTo>
                  <a:lnTo>
                    <a:pt x="106356" y="0"/>
                  </a:lnTo>
                  <a:lnTo>
                    <a:pt x="83171" y="4730"/>
                  </a:lnTo>
                  <a:lnTo>
                    <a:pt x="62339" y="15801"/>
                  </a:lnTo>
                  <a:lnTo>
                    <a:pt x="16436" y="64449"/>
                  </a:lnTo>
                  <a:lnTo>
                    <a:pt x="6552" y="83287"/>
                  </a:lnTo>
                  <a:lnTo>
                    <a:pt x="0" y="119212"/>
                  </a:lnTo>
                  <a:lnTo>
                    <a:pt x="3648" y="153903"/>
                  </a:lnTo>
                  <a:lnTo>
                    <a:pt x="12177" y="172567"/>
                  </a:lnTo>
                  <a:lnTo>
                    <a:pt x="17726" y="180820"/>
                  </a:lnTo>
                  <a:lnTo>
                    <a:pt x="33252" y="193109"/>
                  </a:lnTo>
                  <a:lnTo>
                    <a:pt x="42305" y="198024"/>
                  </a:lnTo>
                  <a:lnTo>
                    <a:pt x="61723" y="200365"/>
                  </a:lnTo>
                  <a:lnTo>
                    <a:pt x="102785" y="192337"/>
                  </a:lnTo>
                  <a:lnTo>
                    <a:pt x="120579" y="179900"/>
                  </a:lnTo>
                  <a:lnTo>
                    <a:pt x="135116" y="162674"/>
                  </a:lnTo>
                  <a:lnTo>
                    <a:pt x="168896" y="108365"/>
                  </a:lnTo>
                  <a:lnTo>
                    <a:pt x="178037" y="84868"/>
                  </a:lnTo>
                  <a:lnTo>
                    <a:pt x="180943" y="81410"/>
                  </a:lnTo>
                  <a:lnTo>
                    <a:pt x="182880" y="83783"/>
                  </a:lnTo>
                  <a:lnTo>
                    <a:pt x="191578" y="115625"/>
                  </a:lnTo>
                  <a:lnTo>
                    <a:pt x="221372" y="155711"/>
                  </a:lnTo>
                  <a:lnTo>
                    <a:pt x="280607" y="208850"/>
                  </a:lnTo>
                  <a:lnTo>
                    <a:pt x="313096" y="2289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980394" y="4127070"/>
              <a:ext cx="221099" cy="239067"/>
            </a:xfrm>
            <a:custGeom>
              <a:avLst/>
              <a:gdLst/>
              <a:ahLst/>
              <a:cxnLst/>
              <a:rect l="0" t="0" r="0" b="0"/>
              <a:pathLst>
                <a:path w="221099" h="239067">
                  <a:moveTo>
                    <a:pt x="0" y="21158"/>
                  </a:moveTo>
                  <a:lnTo>
                    <a:pt x="5589" y="83250"/>
                  </a:lnTo>
                  <a:lnTo>
                    <a:pt x="12997" y="145163"/>
                  </a:lnTo>
                  <a:lnTo>
                    <a:pt x="19995" y="208240"/>
                  </a:lnTo>
                  <a:lnTo>
                    <a:pt x="20742" y="239066"/>
                  </a:lnTo>
                  <a:lnTo>
                    <a:pt x="21029" y="179142"/>
                  </a:lnTo>
                  <a:lnTo>
                    <a:pt x="21051" y="117658"/>
                  </a:lnTo>
                  <a:lnTo>
                    <a:pt x="26644" y="65696"/>
                  </a:lnTo>
                  <a:lnTo>
                    <a:pt x="41299" y="32404"/>
                  </a:lnTo>
                  <a:lnTo>
                    <a:pt x="66049" y="5902"/>
                  </a:lnTo>
                  <a:lnTo>
                    <a:pt x="75618" y="1629"/>
                  </a:lnTo>
                  <a:lnTo>
                    <a:pt x="95608" y="0"/>
                  </a:lnTo>
                  <a:lnTo>
                    <a:pt x="113073" y="6295"/>
                  </a:lnTo>
                  <a:lnTo>
                    <a:pt x="121005" y="11249"/>
                  </a:lnTo>
                  <a:lnTo>
                    <a:pt x="164786" y="73315"/>
                  </a:lnTo>
                  <a:lnTo>
                    <a:pt x="191686" y="134712"/>
                  </a:lnTo>
                  <a:lnTo>
                    <a:pt x="215318" y="186976"/>
                  </a:lnTo>
                  <a:lnTo>
                    <a:pt x="221098" y="2106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236004" y="4148228"/>
              <a:ext cx="167300" cy="163619"/>
            </a:xfrm>
            <a:custGeom>
              <a:avLst/>
              <a:gdLst/>
              <a:ahLst/>
              <a:cxnLst/>
              <a:rect l="0" t="0" r="0" b="0"/>
              <a:pathLst>
                <a:path w="167300" h="163619">
                  <a:moveTo>
                    <a:pt x="18130" y="0"/>
                  </a:moveTo>
                  <a:lnTo>
                    <a:pt x="6952" y="16767"/>
                  </a:lnTo>
                  <a:lnTo>
                    <a:pt x="0" y="55141"/>
                  </a:lnTo>
                  <a:lnTo>
                    <a:pt x="3530" y="92377"/>
                  </a:lnTo>
                  <a:lnTo>
                    <a:pt x="17574" y="125636"/>
                  </a:lnTo>
                  <a:lnTo>
                    <a:pt x="36553" y="152129"/>
                  </a:lnTo>
                  <a:lnTo>
                    <a:pt x="59463" y="161200"/>
                  </a:lnTo>
                  <a:lnTo>
                    <a:pt x="73762" y="163618"/>
                  </a:lnTo>
                  <a:lnTo>
                    <a:pt x="95888" y="160067"/>
                  </a:lnTo>
                  <a:lnTo>
                    <a:pt x="113521" y="149519"/>
                  </a:lnTo>
                  <a:lnTo>
                    <a:pt x="135431" y="123850"/>
                  </a:lnTo>
                  <a:lnTo>
                    <a:pt x="166430" y="65292"/>
                  </a:lnTo>
                  <a:lnTo>
                    <a:pt x="167299" y="58736"/>
                  </a:lnTo>
                  <a:lnTo>
                    <a:pt x="16553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475233" y="4211366"/>
              <a:ext cx="263214" cy="126376"/>
            </a:xfrm>
            <a:custGeom>
              <a:avLst/>
              <a:gdLst/>
              <a:ahLst/>
              <a:cxnLst/>
              <a:rect l="0" t="0" r="0" b="0"/>
              <a:pathLst>
                <a:path w="263214" h="126376">
                  <a:moveTo>
                    <a:pt x="0" y="42147"/>
                  </a:moveTo>
                  <a:lnTo>
                    <a:pt x="0" y="64504"/>
                  </a:lnTo>
                  <a:lnTo>
                    <a:pt x="2340" y="68749"/>
                  </a:lnTo>
                  <a:lnTo>
                    <a:pt x="6239" y="69240"/>
                  </a:lnTo>
                  <a:lnTo>
                    <a:pt x="11179" y="67228"/>
                  </a:lnTo>
                  <a:lnTo>
                    <a:pt x="19786" y="55634"/>
                  </a:lnTo>
                  <a:lnTo>
                    <a:pt x="34328" y="32495"/>
                  </a:lnTo>
                  <a:lnTo>
                    <a:pt x="40433" y="25183"/>
                  </a:lnTo>
                  <a:lnTo>
                    <a:pt x="48013" y="22649"/>
                  </a:lnTo>
                  <a:lnTo>
                    <a:pt x="65792" y="26072"/>
                  </a:lnTo>
                  <a:lnTo>
                    <a:pt x="89944" y="41153"/>
                  </a:lnTo>
                  <a:lnTo>
                    <a:pt x="101586" y="56913"/>
                  </a:lnTo>
                  <a:lnTo>
                    <a:pt x="106329" y="66029"/>
                  </a:lnTo>
                  <a:lnTo>
                    <a:pt x="110660" y="68596"/>
                  </a:lnTo>
                  <a:lnTo>
                    <a:pt x="114718" y="66799"/>
                  </a:lnTo>
                  <a:lnTo>
                    <a:pt x="118592" y="62091"/>
                  </a:lnTo>
                  <a:lnTo>
                    <a:pt x="145905" y="6063"/>
                  </a:lnTo>
                  <a:lnTo>
                    <a:pt x="153422" y="1714"/>
                  </a:lnTo>
                  <a:lnTo>
                    <a:pt x="171133" y="0"/>
                  </a:lnTo>
                  <a:lnTo>
                    <a:pt x="187583" y="6257"/>
                  </a:lnTo>
                  <a:lnTo>
                    <a:pt x="195246" y="11201"/>
                  </a:lnTo>
                  <a:lnTo>
                    <a:pt x="238533" y="67660"/>
                  </a:lnTo>
                  <a:lnTo>
                    <a:pt x="257125" y="103858"/>
                  </a:lnTo>
                  <a:lnTo>
                    <a:pt x="263213" y="1263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812145" y="3979772"/>
              <a:ext cx="171613" cy="318951"/>
            </a:xfrm>
            <a:custGeom>
              <a:avLst/>
              <a:gdLst/>
              <a:ahLst/>
              <a:cxnLst/>
              <a:rect l="0" t="0" r="0" b="0"/>
              <a:pathLst>
                <a:path w="171613" h="318951">
                  <a:moveTo>
                    <a:pt x="0" y="0"/>
                  </a:moveTo>
                  <a:lnTo>
                    <a:pt x="0" y="58616"/>
                  </a:lnTo>
                  <a:lnTo>
                    <a:pt x="8333" y="118333"/>
                  </a:lnTo>
                  <a:lnTo>
                    <a:pt x="10094" y="172463"/>
                  </a:lnTo>
                  <a:lnTo>
                    <a:pt x="11613" y="226092"/>
                  </a:lnTo>
                  <a:lnTo>
                    <a:pt x="13591" y="225597"/>
                  </a:lnTo>
                  <a:lnTo>
                    <a:pt x="25084" y="208783"/>
                  </a:lnTo>
                  <a:lnTo>
                    <a:pt x="49928" y="182141"/>
                  </a:lnTo>
                  <a:lnTo>
                    <a:pt x="57852" y="178749"/>
                  </a:lnTo>
                  <a:lnTo>
                    <a:pt x="76015" y="178100"/>
                  </a:lnTo>
                  <a:lnTo>
                    <a:pt x="92666" y="184830"/>
                  </a:lnTo>
                  <a:lnTo>
                    <a:pt x="136812" y="216019"/>
                  </a:lnTo>
                  <a:lnTo>
                    <a:pt x="159210" y="243770"/>
                  </a:lnTo>
                  <a:lnTo>
                    <a:pt x="169415" y="263930"/>
                  </a:lnTo>
                  <a:lnTo>
                    <a:pt x="171612" y="287708"/>
                  </a:lnTo>
                  <a:lnTo>
                    <a:pt x="170559" y="300600"/>
                  </a:lnTo>
                  <a:lnTo>
                    <a:pt x="165179" y="309194"/>
                  </a:lnTo>
                  <a:lnTo>
                    <a:pt x="156912" y="314924"/>
                  </a:lnTo>
                  <a:lnTo>
                    <a:pt x="146722" y="318744"/>
                  </a:lnTo>
                  <a:lnTo>
                    <a:pt x="136419" y="318950"/>
                  </a:lnTo>
                  <a:lnTo>
                    <a:pt x="115613" y="312941"/>
                  </a:lnTo>
                  <a:lnTo>
                    <a:pt x="55165" y="278261"/>
                  </a:lnTo>
                  <a:lnTo>
                    <a:pt x="42114" y="2632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8012186" y="4135723"/>
              <a:ext cx="175381" cy="180962"/>
            </a:xfrm>
            <a:custGeom>
              <a:avLst/>
              <a:gdLst/>
              <a:ahLst/>
              <a:cxnLst/>
              <a:rect l="0" t="0" r="0" b="0"/>
              <a:pathLst>
                <a:path w="175381" h="180962">
                  <a:moveTo>
                    <a:pt x="0" y="86204"/>
                  </a:moveTo>
                  <a:lnTo>
                    <a:pt x="58618" y="86204"/>
                  </a:lnTo>
                  <a:lnTo>
                    <a:pt x="118858" y="85034"/>
                  </a:lnTo>
                  <a:lnTo>
                    <a:pt x="144072" y="80615"/>
                  </a:lnTo>
                  <a:lnTo>
                    <a:pt x="153370" y="75459"/>
                  </a:lnTo>
                  <a:lnTo>
                    <a:pt x="166820" y="60372"/>
                  </a:lnTo>
                  <a:lnTo>
                    <a:pt x="173578" y="38848"/>
                  </a:lnTo>
                  <a:lnTo>
                    <a:pt x="175380" y="26558"/>
                  </a:lnTo>
                  <a:lnTo>
                    <a:pt x="171902" y="17194"/>
                  </a:lnTo>
                  <a:lnTo>
                    <a:pt x="164905" y="9782"/>
                  </a:lnTo>
                  <a:lnTo>
                    <a:pt x="155560" y="3671"/>
                  </a:lnTo>
                  <a:lnTo>
                    <a:pt x="132699" y="0"/>
                  </a:lnTo>
                  <a:lnTo>
                    <a:pt x="85484" y="7175"/>
                  </a:lnTo>
                  <a:lnTo>
                    <a:pt x="58604" y="22104"/>
                  </a:lnTo>
                  <a:lnTo>
                    <a:pt x="46323" y="37828"/>
                  </a:lnTo>
                  <a:lnTo>
                    <a:pt x="38136" y="57684"/>
                  </a:lnTo>
                  <a:lnTo>
                    <a:pt x="34697" y="94002"/>
                  </a:lnTo>
                  <a:lnTo>
                    <a:pt x="38038" y="116576"/>
                  </a:lnTo>
                  <a:lnTo>
                    <a:pt x="49661" y="135188"/>
                  </a:lnTo>
                  <a:lnTo>
                    <a:pt x="67696" y="150089"/>
                  </a:lnTo>
                  <a:lnTo>
                    <a:pt x="125321" y="173112"/>
                  </a:lnTo>
                  <a:lnTo>
                    <a:pt x="157928" y="1809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8264870" y="4120892"/>
              <a:ext cx="168458" cy="156041"/>
            </a:xfrm>
            <a:custGeom>
              <a:avLst/>
              <a:gdLst/>
              <a:ahLst/>
              <a:cxnLst/>
              <a:rect l="0" t="0" r="0" b="0"/>
              <a:pathLst>
                <a:path w="168458" h="156041">
                  <a:moveTo>
                    <a:pt x="0" y="37864"/>
                  </a:moveTo>
                  <a:lnTo>
                    <a:pt x="3120" y="80556"/>
                  </a:lnTo>
                  <a:lnTo>
                    <a:pt x="19129" y="132697"/>
                  </a:lnTo>
                  <a:lnTo>
                    <a:pt x="30338" y="153711"/>
                  </a:lnTo>
                  <a:lnTo>
                    <a:pt x="34263" y="156040"/>
                  </a:lnTo>
                  <a:lnTo>
                    <a:pt x="36880" y="152913"/>
                  </a:lnTo>
                  <a:lnTo>
                    <a:pt x="38625" y="146149"/>
                  </a:lnTo>
                  <a:lnTo>
                    <a:pt x="36441" y="85471"/>
                  </a:lnTo>
                  <a:lnTo>
                    <a:pt x="41933" y="56683"/>
                  </a:lnTo>
                  <a:lnTo>
                    <a:pt x="58178" y="27323"/>
                  </a:lnTo>
                  <a:lnTo>
                    <a:pt x="71091" y="11342"/>
                  </a:lnTo>
                  <a:lnTo>
                    <a:pt x="90868" y="2680"/>
                  </a:lnTo>
                  <a:lnTo>
                    <a:pt x="115255" y="0"/>
                  </a:lnTo>
                  <a:lnTo>
                    <a:pt x="168457" y="627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8676945" y="4143179"/>
              <a:ext cx="234622" cy="205091"/>
            </a:xfrm>
            <a:custGeom>
              <a:avLst/>
              <a:gdLst/>
              <a:ahLst/>
              <a:cxnLst/>
              <a:rect l="0" t="0" r="0" b="0"/>
              <a:pathLst>
                <a:path w="234622" h="205091">
                  <a:moveTo>
                    <a:pt x="9065" y="47163"/>
                  </a:moveTo>
                  <a:lnTo>
                    <a:pt x="732" y="84641"/>
                  </a:lnTo>
                  <a:lnTo>
                    <a:pt x="0" y="96714"/>
                  </a:lnTo>
                  <a:lnTo>
                    <a:pt x="682" y="100084"/>
                  </a:lnTo>
                  <a:lnTo>
                    <a:pt x="2307" y="97652"/>
                  </a:lnTo>
                  <a:lnTo>
                    <a:pt x="18920" y="56021"/>
                  </a:lnTo>
                  <a:lnTo>
                    <a:pt x="57417" y="10418"/>
                  </a:lnTo>
                  <a:lnTo>
                    <a:pt x="81247" y="1586"/>
                  </a:lnTo>
                  <a:lnTo>
                    <a:pt x="108997" y="0"/>
                  </a:lnTo>
                  <a:lnTo>
                    <a:pt x="133028" y="7094"/>
                  </a:lnTo>
                  <a:lnTo>
                    <a:pt x="160699" y="24242"/>
                  </a:lnTo>
                  <a:lnTo>
                    <a:pt x="197075" y="66638"/>
                  </a:lnTo>
                  <a:lnTo>
                    <a:pt x="222022" y="126243"/>
                  </a:lnTo>
                  <a:lnTo>
                    <a:pt x="234621" y="177384"/>
                  </a:lnTo>
                  <a:lnTo>
                    <a:pt x="230164" y="2050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6" name="Group 175"/>
          <p:cNvGrpSpPr/>
          <p:nvPr/>
        </p:nvGrpSpPr>
        <p:grpSpPr>
          <a:xfrm>
            <a:off x="3264129" y="4916894"/>
            <a:ext cx="1301044" cy="445819"/>
            <a:chOff x="3264129" y="4916894"/>
            <a:chExt cx="1301044" cy="445819"/>
          </a:xfrm>
        </p:grpSpPr>
        <p:sp>
          <p:nvSpPr>
            <p:cNvPr id="173" name="Freeform 172"/>
            <p:cNvSpPr/>
            <p:nvPr/>
          </p:nvSpPr>
          <p:spPr>
            <a:xfrm>
              <a:off x="3264129" y="5046096"/>
              <a:ext cx="298608" cy="302382"/>
            </a:xfrm>
            <a:custGeom>
              <a:avLst/>
              <a:gdLst/>
              <a:ahLst/>
              <a:cxnLst/>
              <a:rect l="0" t="0" r="0" b="0"/>
              <a:pathLst>
                <a:path w="298608" h="302382">
                  <a:moveTo>
                    <a:pt x="41819" y="39168"/>
                  </a:moveTo>
                  <a:lnTo>
                    <a:pt x="33485" y="76646"/>
                  </a:lnTo>
                  <a:lnTo>
                    <a:pt x="31724" y="128069"/>
                  </a:lnTo>
                  <a:lnTo>
                    <a:pt x="31376" y="190523"/>
                  </a:lnTo>
                  <a:lnTo>
                    <a:pt x="28188" y="249133"/>
                  </a:lnTo>
                  <a:lnTo>
                    <a:pt x="25712" y="263372"/>
                  </a:lnTo>
                  <a:lnTo>
                    <a:pt x="21723" y="268186"/>
                  </a:lnTo>
                  <a:lnTo>
                    <a:pt x="16723" y="266716"/>
                  </a:lnTo>
                  <a:lnTo>
                    <a:pt x="11050" y="261057"/>
                  </a:lnTo>
                  <a:lnTo>
                    <a:pt x="4747" y="242290"/>
                  </a:lnTo>
                  <a:lnTo>
                    <a:pt x="701" y="186526"/>
                  </a:lnTo>
                  <a:lnTo>
                    <a:pt x="0" y="136382"/>
                  </a:lnTo>
                  <a:lnTo>
                    <a:pt x="8169" y="76611"/>
                  </a:lnTo>
                  <a:lnTo>
                    <a:pt x="14385" y="52300"/>
                  </a:lnTo>
                  <a:lnTo>
                    <a:pt x="27286" y="32916"/>
                  </a:lnTo>
                  <a:lnTo>
                    <a:pt x="45888" y="17672"/>
                  </a:lnTo>
                  <a:lnTo>
                    <a:pt x="82669" y="3683"/>
                  </a:lnTo>
                  <a:lnTo>
                    <a:pt x="109497" y="0"/>
                  </a:lnTo>
                  <a:lnTo>
                    <a:pt x="156498" y="9105"/>
                  </a:lnTo>
                  <a:lnTo>
                    <a:pt x="215207" y="34313"/>
                  </a:lnTo>
                  <a:lnTo>
                    <a:pt x="249561" y="63076"/>
                  </a:lnTo>
                  <a:lnTo>
                    <a:pt x="273908" y="100714"/>
                  </a:lnTo>
                  <a:lnTo>
                    <a:pt x="293208" y="155354"/>
                  </a:lnTo>
                  <a:lnTo>
                    <a:pt x="298607" y="182053"/>
                  </a:lnTo>
                  <a:lnTo>
                    <a:pt x="295660" y="234028"/>
                  </a:lnTo>
                  <a:lnTo>
                    <a:pt x="291726" y="273549"/>
                  </a:lnTo>
                  <a:lnTo>
                    <a:pt x="283974" y="30238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821844" y="5139370"/>
              <a:ext cx="189514" cy="9066"/>
            </a:xfrm>
            <a:custGeom>
              <a:avLst/>
              <a:gdLst/>
              <a:ahLst/>
              <a:cxnLst/>
              <a:rect l="0" t="0" r="0" b="0"/>
              <a:pathLst>
                <a:path w="189514" h="9066">
                  <a:moveTo>
                    <a:pt x="189513" y="9065"/>
                  </a:moveTo>
                  <a:lnTo>
                    <a:pt x="130896" y="0"/>
                  </a:lnTo>
                  <a:lnTo>
                    <a:pt x="76722" y="6061"/>
                  </a:lnTo>
                  <a:lnTo>
                    <a:pt x="27200" y="8472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4148228" y="4916894"/>
              <a:ext cx="416945" cy="445819"/>
            </a:xfrm>
            <a:custGeom>
              <a:avLst/>
              <a:gdLst/>
              <a:ahLst/>
              <a:cxnLst/>
              <a:rect l="0" t="0" r="0" b="0"/>
              <a:pathLst>
                <a:path w="416945" h="445819">
                  <a:moveTo>
                    <a:pt x="294798" y="10442"/>
                  </a:moveTo>
                  <a:lnTo>
                    <a:pt x="245867" y="2109"/>
                  </a:lnTo>
                  <a:lnTo>
                    <a:pt x="186736" y="348"/>
                  </a:lnTo>
                  <a:lnTo>
                    <a:pt x="129996" y="0"/>
                  </a:lnTo>
                  <a:lnTo>
                    <a:pt x="76847" y="3051"/>
                  </a:lnTo>
                  <a:lnTo>
                    <a:pt x="65269" y="5514"/>
                  </a:lnTo>
                  <a:lnTo>
                    <a:pt x="46166" y="17611"/>
                  </a:lnTo>
                  <a:lnTo>
                    <a:pt x="37796" y="25750"/>
                  </a:lnTo>
                  <a:lnTo>
                    <a:pt x="28496" y="47271"/>
                  </a:lnTo>
                  <a:lnTo>
                    <a:pt x="25533" y="72434"/>
                  </a:lnTo>
                  <a:lnTo>
                    <a:pt x="33162" y="126716"/>
                  </a:lnTo>
                  <a:lnTo>
                    <a:pt x="45935" y="182499"/>
                  </a:lnTo>
                  <a:lnTo>
                    <a:pt x="56244" y="218959"/>
                  </a:lnTo>
                  <a:lnTo>
                    <a:pt x="62062" y="224323"/>
                  </a:lnTo>
                  <a:lnTo>
                    <a:pt x="69450" y="225559"/>
                  </a:lnTo>
                  <a:lnTo>
                    <a:pt x="85849" y="220693"/>
                  </a:lnTo>
                  <a:lnTo>
                    <a:pt x="145326" y="192509"/>
                  </a:lnTo>
                  <a:lnTo>
                    <a:pt x="167535" y="180658"/>
                  </a:lnTo>
                  <a:lnTo>
                    <a:pt x="195342" y="176951"/>
                  </a:lnTo>
                  <a:lnTo>
                    <a:pt x="243882" y="178322"/>
                  </a:lnTo>
                  <a:lnTo>
                    <a:pt x="276848" y="180982"/>
                  </a:lnTo>
                  <a:lnTo>
                    <a:pt x="319375" y="195633"/>
                  </a:lnTo>
                  <a:lnTo>
                    <a:pt x="363602" y="228386"/>
                  </a:lnTo>
                  <a:lnTo>
                    <a:pt x="399900" y="282959"/>
                  </a:lnTo>
                  <a:lnTo>
                    <a:pt x="406980" y="293896"/>
                  </a:lnTo>
                  <a:lnTo>
                    <a:pt x="416944" y="337234"/>
                  </a:lnTo>
                  <a:lnTo>
                    <a:pt x="414307" y="375941"/>
                  </a:lnTo>
                  <a:lnTo>
                    <a:pt x="402895" y="398664"/>
                  </a:lnTo>
                  <a:lnTo>
                    <a:pt x="394939" y="409637"/>
                  </a:lnTo>
                  <a:lnTo>
                    <a:pt x="370500" y="424948"/>
                  </a:lnTo>
                  <a:lnTo>
                    <a:pt x="320737" y="440145"/>
                  </a:lnTo>
                  <a:lnTo>
                    <a:pt x="258420" y="445818"/>
                  </a:lnTo>
                  <a:lnTo>
                    <a:pt x="211949" y="443759"/>
                  </a:lnTo>
                  <a:lnTo>
                    <a:pt x="163999" y="442843"/>
                  </a:lnTo>
                  <a:lnTo>
                    <a:pt x="102145" y="436739"/>
                  </a:lnTo>
                  <a:lnTo>
                    <a:pt x="41183" y="433110"/>
                  </a:lnTo>
                  <a:lnTo>
                    <a:pt x="0" y="4315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347440" y="126341"/>
            <a:ext cx="4600955" cy="524155"/>
            <a:chOff x="347440" y="126341"/>
            <a:chExt cx="4600955" cy="524155"/>
          </a:xfrm>
        </p:grpSpPr>
        <p:sp>
          <p:nvSpPr>
            <p:cNvPr id="2" name="Freeform 1"/>
            <p:cNvSpPr/>
            <p:nvPr/>
          </p:nvSpPr>
          <p:spPr>
            <a:xfrm>
              <a:off x="347440" y="404545"/>
              <a:ext cx="115814" cy="6067"/>
            </a:xfrm>
            <a:custGeom>
              <a:avLst/>
              <a:gdLst/>
              <a:ahLst/>
              <a:cxnLst/>
              <a:rect l="0" t="0" r="0" b="0"/>
              <a:pathLst>
                <a:path w="115814" h="6067">
                  <a:moveTo>
                    <a:pt x="115813" y="6066"/>
                  </a:moveTo>
                  <a:lnTo>
                    <a:pt x="83361" y="0"/>
                  </a:lnTo>
                  <a:lnTo>
                    <a:pt x="25882" y="5036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43138" y="147327"/>
              <a:ext cx="182307" cy="396847"/>
            </a:xfrm>
            <a:custGeom>
              <a:avLst/>
              <a:gdLst/>
              <a:ahLst/>
              <a:cxnLst/>
              <a:rect l="0" t="0" r="0" b="0"/>
              <a:pathLst>
                <a:path w="182307" h="396847">
                  <a:moveTo>
                    <a:pt x="9628" y="84299"/>
                  </a:moveTo>
                  <a:lnTo>
                    <a:pt x="2393" y="111856"/>
                  </a:lnTo>
                  <a:lnTo>
                    <a:pt x="2870" y="164959"/>
                  </a:lnTo>
                  <a:lnTo>
                    <a:pt x="8293" y="215526"/>
                  </a:lnTo>
                  <a:lnTo>
                    <a:pt x="10534" y="270574"/>
                  </a:lnTo>
                  <a:lnTo>
                    <a:pt x="17910" y="329628"/>
                  </a:lnTo>
                  <a:lnTo>
                    <a:pt x="19713" y="391683"/>
                  </a:lnTo>
                  <a:lnTo>
                    <a:pt x="18691" y="396846"/>
                  </a:lnTo>
                  <a:lnTo>
                    <a:pt x="16840" y="395609"/>
                  </a:lnTo>
                  <a:lnTo>
                    <a:pt x="5464" y="360002"/>
                  </a:lnTo>
                  <a:lnTo>
                    <a:pt x="1527" y="301843"/>
                  </a:lnTo>
                  <a:lnTo>
                    <a:pt x="7681" y="251013"/>
                  </a:lnTo>
                  <a:lnTo>
                    <a:pt x="3655" y="196259"/>
                  </a:lnTo>
                  <a:lnTo>
                    <a:pt x="0" y="139214"/>
                  </a:lnTo>
                  <a:lnTo>
                    <a:pt x="2397" y="79072"/>
                  </a:lnTo>
                  <a:lnTo>
                    <a:pt x="13789" y="32704"/>
                  </a:lnTo>
                  <a:lnTo>
                    <a:pt x="29449" y="5971"/>
                  </a:lnTo>
                  <a:lnTo>
                    <a:pt x="39219" y="1665"/>
                  </a:lnTo>
                  <a:lnTo>
                    <a:pt x="65674" y="0"/>
                  </a:lnTo>
                  <a:lnTo>
                    <a:pt x="102274" y="11229"/>
                  </a:lnTo>
                  <a:lnTo>
                    <a:pt x="145297" y="42730"/>
                  </a:lnTo>
                  <a:lnTo>
                    <a:pt x="158833" y="57635"/>
                  </a:lnTo>
                  <a:lnTo>
                    <a:pt x="177054" y="98920"/>
                  </a:lnTo>
                  <a:lnTo>
                    <a:pt x="182306" y="123553"/>
                  </a:lnTo>
                  <a:lnTo>
                    <a:pt x="180740" y="146199"/>
                  </a:lnTo>
                  <a:lnTo>
                    <a:pt x="169906" y="164843"/>
                  </a:lnTo>
                  <a:lnTo>
                    <a:pt x="162104" y="173090"/>
                  </a:lnTo>
                  <a:lnTo>
                    <a:pt x="140956" y="182254"/>
                  </a:lnTo>
                  <a:lnTo>
                    <a:pt x="83984" y="194685"/>
                  </a:lnTo>
                  <a:lnTo>
                    <a:pt x="41344" y="190939"/>
                  </a:lnTo>
                  <a:lnTo>
                    <a:pt x="9628" y="1895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89637" y="347440"/>
              <a:ext cx="115814" cy="170186"/>
            </a:xfrm>
            <a:custGeom>
              <a:avLst/>
              <a:gdLst/>
              <a:ahLst/>
              <a:cxnLst/>
              <a:rect l="0" t="0" r="0" b="0"/>
              <a:pathLst>
                <a:path w="115814" h="170186">
                  <a:moveTo>
                    <a:pt x="0" y="84228"/>
                  </a:moveTo>
                  <a:lnTo>
                    <a:pt x="17958" y="145338"/>
                  </a:lnTo>
                  <a:lnTo>
                    <a:pt x="25858" y="170185"/>
                  </a:lnTo>
                  <a:lnTo>
                    <a:pt x="15567" y="117564"/>
                  </a:lnTo>
                  <a:lnTo>
                    <a:pt x="25692" y="57812"/>
                  </a:lnTo>
                  <a:lnTo>
                    <a:pt x="41017" y="28178"/>
                  </a:lnTo>
                  <a:lnTo>
                    <a:pt x="59954" y="15253"/>
                  </a:lnTo>
                  <a:lnTo>
                    <a:pt x="90684" y="4519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39927" y="379025"/>
              <a:ext cx="158325" cy="139779"/>
            </a:xfrm>
            <a:custGeom>
              <a:avLst/>
              <a:gdLst/>
              <a:ahLst/>
              <a:cxnLst/>
              <a:rect l="0" t="0" r="0" b="0"/>
              <a:pathLst>
                <a:path w="158325" h="139779">
                  <a:moveTo>
                    <a:pt x="123451" y="31586"/>
                  </a:moveTo>
                  <a:lnTo>
                    <a:pt x="112272" y="14818"/>
                  </a:lnTo>
                  <a:lnTo>
                    <a:pt x="104300" y="9879"/>
                  </a:lnTo>
                  <a:lnTo>
                    <a:pt x="82964" y="4391"/>
                  </a:lnTo>
                  <a:lnTo>
                    <a:pt x="50233" y="6891"/>
                  </a:lnTo>
                  <a:lnTo>
                    <a:pt x="32028" y="15151"/>
                  </a:lnTo>
                  <a:lnTo>
                    <a:pt x="23898" y="20629"/>
                  </a:lnTo>
                  <a:lnTo>
                    <a:pt x="11745" y="36075"/>
                  </a:lnTo>
                  <a:lnTo>
                    <a:pt x="3614" y="55808"/>
                  </a:lnTo>
                  <a:lnTo>
                    <a:pt x="0" y="80176"/>
                  </a:lnTo>
                  <a:lnTo>
                    <a:pt x="4633" y="100365"/>
                  </a:lnTo>
                  <a:lnTo>
                    <a:pt x="9144" y="109024"/>
                  </a:lnTo>
                  <a:lnTo>
                    <a:pt x="23515" y="121765"/>
                  </a:lnTo>
                  <a:lnTo>
                    <a:pt x="61336" y="139476"/>
                  </a:lnTo>
                  <a:lnTo>
                    <a:pt x="71513" y="139778"/>
                  </a:lnTo>
                  <a:lnTo>
                    <a:pt x="92178" y="133873"/>
                  </a:lnTo>
                  <a:lnTo>
                    <a:pt x="125636" y="111019"/>
                  </a:lnTo>
                  <a:lnTo>
                    <a:pt x="146455" y="89697"/>
                  </a:lnTo>
                  <a:lnTo>
                    <a:pt x="156292" y="71451"/>
                  </a:lnTo>
                  <a:lnTo>
                    <a:pt x="158324" y="51643"/>
                  </a:lnTo>
                  <a:lnTo>
                    <a:pt x="154158" y="32312"/>
                  </a:lnTo>
                  <a:lnTo>
                    <a:pt x="144507" y="15921"/>
                  </a:lnTo>
                  <a:lnTo>
                    <a:pt x="135539" y="7076"/>
                  </a:lnTo>
                  <a:lnTo>
                    <a:pt x="12345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47606" y="379348"/>
              <a:ext cx="134070" cy="271148"/>
            </a:xfrm>
            <a:custGeom>
              <a:avLst/>
              <a:gdLst/>
              <a:ahLst/>
              <a:cxnLst/>
              <a:rect l="0" t="0" r="0" b="0"/>
              <a:pathLst>
                <a:path w="134070" h="271148">
                  <a:moveTo>
                    <a:pt x="0" y="94434"/>
                  </a:moveTo>
                  <a:lnTo>
                    <a:pt x="8333" y="131912"/>
                  </a:lnTo>
                  <a:lnTo>
                    <a:pt x="15684" y="183335"/>
                  </a:lnTo>
                  <a:lnTo>
                    <a:pt x="28401" y="238553"/>
                  </a:lnTo>
                  <a:lnTo>
                    <a:pt x="36361" y="271147"/>
                  </a:lnTo>
                  <a:lnTo>
                    <a:pt x="23634" y="208060"/>
                  </a:lnTo>
                  <a:lnTo>
                    <a:pt x="15977" y="153663"/>
                  </a:lnTo>
                  <a:lnTo>
                    <a:pt x="5539" y="99028"/>
                  </a:lnTo>
                  <a:lnTo>
                    <a:pt x="9640" y="36807"/>
                  </a:lnTo>
                  <a:lnTo>
                    <a:pt x="16373" y="15790"/>
                  </a:lnTo>
                  <a:lnTo>
                    <a:pt x="21443" y="6909"/>
                  </a:lnTo>
                  <a:lnTo>
                    <a:pt x="30673" y="2159"/>
                  </a:lnTo>
                  <a:lnTo>
                    <a:pt x="56526" y="0"/>
                  </a:lnTo>
                  <a:lnTo>
                    <a:pt x="78155" y="6060"/>
                  </a:lnTo>
                  <a:lnTo>
                    <a:pt x="111104" y="29014"/>
                  </a:lnTo>
                  <a:lnTo>
                    <a:pt x="122689" y="48591"/>
                  </a:lnTo>
                  <a:lnTo>
                    <a:pt x="132668" y="85920"/>
                  </a:lnTo>
                  <a:lnTo>
                    <a:pt x="134069" y="99286"/>
                  </a:lnTo>
                  <a:lnTo>
                    <a:pt x="131493" y="109367"/>
                  </a:lnTo>
                  <a:lnTo>
                    <a:pt x="126267" y="117258"/>
                  </a:lnTo>
                  <a:lnTo>
                    <a:pt x="119273" y="123688"/>
                  </a:lnTo>
                  <a:lnTo>
                    <a:pt x="109931" y="126805"/>
                  </a:lnTo>
                  <a:lnTo>
                    <a:pt x="67555" y="126521"/>
                  </a:lnTo>
                  <a:lnTo>
                    <a:pt x="42114" y="1260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26590" y="348772"/>
              <a:ext cx="147854" cy="167125"/>
            </a:xfrm>
            <a:custGeom>
              <a:avLst/>
              <a:gdLst/>
              <a:ahLst/>
              <a:cxnLst/>
              <a:rect l="0" t="0" r="0" b="0"/>
              <a:pathLst>
                <a:path w="147854" h="167125">
                  <a:moveTo>
                    <a:pt x="0" y="82896"/>
                  </a:moveTo>
                  <a:lnTo>
                    <a:pt x="42692" y="79776"/>
                  </a:lnTo>
                  <a:lnTo>
                    <a:pt x="102068" y="71003"/>
                  </a:lnTo>
                  <a:lnTo>
                    <a:pt x="124912" y="61623"/>
                  </a:lnTo>
                  <a:lnTo>
                    <a:pt x="140525" y="46535"/>
                  </a:lnTo>
                  <a:lnTo>
                    <a:pt x="146326" y="37598"/>
                  </a:lnTo>
                  <a:lnTo>
                    <a:pt x="147853" y="29301"/>
                  </a:lnTo>
                  <a:lnTo>
                    <a:pt x="146532" y="21429"/>
                  </a:lnTo>
                  <a:lnTo>
                    <a:pt x="143312" y="13842"/>
                  </a:lnTo>
                  <a:lnTo>
                    <a:pt x="136485" y="8784"/>
                  </a:lnTo>
                  <a:lnTo>
                    <a:pt x="116422" y="3164"/>
                  </a:lnTo>
                  <a:lnTo>
                    <a:pt x="78819" y="0"/>
                  </a:lnTo>
                  <a:lnTo>
                    <a:pt x="54918" y="5499"/>
                  </a:lnTo>
                  <a:lnTo>
                    <a:pt x="33767" y="16912"/>
                  </a:lnTo>
                  <a:lnTo>
                    <a:pt x="16567" y="33682"/>
                  </a:lnTo>
                  <a:lnTo>
                    <a:pt x="7363" y="55954"/>
                  </a:lnTo>
                  <a:lnTo>
                    <a:pt x="1455" y="108380"/>
                  </a:lnTo>
                  <a:lnTo>
                    <a:pt x="6886" y="129707"/>
                  </a:lnTo>
                  <a:lnTo>
                    <a:pt x="11610" y="138670"/>
                  </a:lnTo>
                  <a:lnTo>
                    <a:pt x="26217" y="151748"/>
                  </a:lnTo>
                  <a:lnTo>
                    <a:pt x="45577" y="160290"/>
                  </a:lnTo>
                  <a:lnTo>
                    <a:pt x="93015" y="165774"/>
                  </a:lnTo>
                  <a:lnTo>
                    <a:pt x="126342" y="1671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05575" y="376414"/>
              <a:ext cx="84229" cy="143358"/>
            </a:xfrm>
            <a:custGeom>
              <a:avLst/>
              <a:gdLst/>
              <a:ahLst/>
              <a:cxnLst/>
              <a:rect l="0" t="0" r="0" b="0"/>
              <a:pathLst>
                <a:path w="84229" h="143358">
                  <a:moveTo>
                    <a:pt x="0" y="65782"/>
                  </a:moveTo>
                  <a:lnTo>
                    <a:pt x="25194" y="119657"/>
                  </a:lnTo>
                  <a:lnTo>
                    <a:pt x="35411" y="143357"/>
                  </a:lnTo>
                  <a:lnTo>
                    <a:pt x="32069" y="131271"/>
                  </a:lnTo>
                  <a:lnTo>
                    <a:pt x="8876" y="74420"/>
                  </a:lnTo>
                  <a:lnTo>
                    <a:pt x="9014" y="49344"/>
                  </a:lnTo>
                  <a:lnTo>
                    <a:pt x="16094" y="28841"/>
                  </a:lnTo>
                  <a:lnTo>
                    <a:pt x="21258" y="20098"/>
                  </a:lnTo>
                  <a:lnTo>
                    <a:pt x="39474" y="7264"/>
                  </a:lnTo>
                  <a:lnTo>
                    <a:pt x="59658" y="0"/>
                  </a:lnTo>
                  <a:lnTo>
                    <a:pt x="84228" y="2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48164" y="157927"/>
              <a:ext cx="10096" cy="379027"/>
            </a:xfrm>
            <a:custGeom>
              <a:avLst/>
              <a:gdLst/>
              <a:ahLst/>
              <a:cxnLst/>
              <a:rect l="0" t="0" r="0" b="0"/>
              <a:pathLst>
                <a:path w="10096" h="379027">
                  <a:moveTo>
                    <a:pt x="10095" y="0"/>
                  </a:moveTo>
                  <a:lnTo>
                    <a:pt x="1761" y="37478"/>
                  </a:lnTo>
                  <a:lnTo>
                    <a:pt x="0" y="100080"/>
                  </a:lnTo>
                  <a:lnTo>
                    <a:pt x="2878" y="142356"/>
                  </a:lnTo>
                  <a:lnTo>
                    <a:pt x="6887" y="187272"/>
                  </a:lnTo>
                  <a:lnTo>
                    <a:pt x="9144" y="249680"/>
                  </a:lnTo>
                  <a:lnTo>
                    <a:pt x="9813" y="298847"/>
                  </a:lnTo>
                  <a:lnTo>
                    <a:pt x="10039" y="351143"/>
                  </a:lnTo>
                  <a:lnTo>
                    <a:pt x="10095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52974" y="284919"/>
              <a:ext cx="178985" cy="9879"/>
            </a:xfrm>
            <a:custGeom>
              <a:avLst/>
              <a:gdLst/>
              <a:ahLst/>
              <a:cxnLst/>
              <a:rect l="0" t="0" r="0" b="0"/>
              <a:pathLst>
                <a:path w="178985" h="9879">
                  <a:moveTo>
                    <a:pt x="178984" y="9878"/>
                  </a:moveTo>
                  <a:lnTo>
                    <a:pt x="151428" y="2643"/>
                  </a:lnTo>
                  <a:lnTo>
                    <a:pt x="92086" y="0"/>
                  </a:lnTo>
                  <a:lnTo>
                    <a:pt x="29628" y="5068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16186" y="368497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10529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05658" y="252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80709" y="312379"/>
              <a:ext cx="146048" cy="161404"/>
            </a:xfrm>
            <a:custGeom>
              <a:avLst/>
              <a:gdLst/>
              <a:ahLst/>
              <a:cxnLst/>
              <a:rect l="0" t="0" r="0" b="0"/>
              <a:pathLst>
                <a:path w="146048" h="161404">
                  <a:moveTo>
                    <a:pt x="9177" y="45589"/>
                  </a:moveTo>
                  <a:lnTo>
                    <a:pt x="46655" y="53923"/>
                  </a:lnTo>
                  <a:lnTo>
                    <a:pt x="84622" y="52348"/>
                  </a:lnTo>
                  <a:lnTo>
                    <a:pt x="109388" y="46254"/>
                  </a:lnTo>
                  <a:lnTo>
                    <a:pt x="128195" y="35746"/>
                  </a:lnTo>
                  <a:lnTo>
                    <a:pt x="131806" y="29668"/>
                  </a:lnTo>
                  <a:lnTo>
                    <a:pt x="131874" y="23277"/>
                  </a:lnTo>
                  <a:lnTo>
                    <a:pt x="129579" y="16677"/>
                  </a:lnTo>
                  <a:lnTo>
                    <a:pt x="117671" y="6223"/>
                  </a:lnTo>
                  <a:lnTo>
                    <a:pt x="109582" y="1798"/>
                  </a:lnTo>
                  <a:lnTo>
                    <a:pt x="84997" y="0"/>
                  </a:lnTo>
                  <a:lnTo>
                    <a:pt x="58082" y="4271"/>
                  </a:lnTo>
                  <a:lnTo>
                    <a:pt x="29776" y="19829"/>
                  </a:lnTo>
                  <a:lnTo>
                    <a:pt x="14043" y="32580"/>
                  </a:lnTo>
                  <a:lnTo>
                    <a:pt x="5490" y="52286"/>
                  </a:lnTo>
                  <a:lnTo>
                    <a:pt x="0" y="103064"/>
                  </a:lnTo>
                  <a:lnTo>
                    <a:pt x="5488" y="124166"/>
                  </a:lnTo>
                  <a:lnTo>
                    <a:pt x="10227" y="133069"/>
                  </a:lnTo>
                  <a:lnTo>
                    <a:pt x="24851" y="146080"/>
                  </a:lnTo>
                  <a:lnTo>
                    <a:pt x="33664" y="151188"/>
                  </a:lnTo>
                  <a:lnTo>
                    <a:pt x="88666" y="159385"/>
                  </a:lnTo>
                  <a:lnTo>
                    <a:pt x="146047" y="1614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99986" y="294797"/>
              <a:ext cx="181141" cy="195465"/>
            </a:xfrm>
            <a:custGeom>
              <a:avLst/>
              <a:gdLst/>
              <a:ahLst/>
              <a:cxnLst/>
              <a:rect l="0" t="0" r="0" b="0"/>
              <a:pathLst>
                <a:path w="181141" h="195465">
                  <a:moveTo>
                    <a:pt x="116283" y="0"/>
                  </a:moveTo>
                  <a:lnTo>
                    <a:pt x="57666" y="5590"/>
                  </a:lnTo>
                  <a:lnTo>
                    <a:pt x="22876" y="14655"/>
                  </a:lnTo>
                  <a:lnTo>
                    <a:pt x="14237" y="20298"/>
                  </a:lnTo>
                  <a:lnTo>
                    <a:pt x="1519" y="35928"/>
                  </a:lnTo>
                  <a:lnTo>
                    <a:pt x="0" y="43839"/>
                  </a:lnTo>
                  <a:lnTo>
                    <a:pt x="1326" y="51453"/>
                  </a:lnTo>
                  <a:lnTo>
                    <a:pt x="4550" y="58869"/>
                  </a:lnTo>
                  <a:lnTo>
                    <a:pt x="20611" y="70228"/>
                  </a:lnTo>
                  <a:lnTo>
                    <a:pt x="81284" y="90790"/>
                  </a:lnTo>
                  <a:lnTo>
                    <a:pt x="136891" y="114324"/>
                  </a:lnTo>
                  <a:lnTo>
                    <a:pt x="163203" y="133960"/>
                  </a:lnTo>
                  <a:lnTo>
                    <a:pt x="180228" y="160185"/>
                  </a:lnTo>
                  <a:lnTo>
                    <a:pt x="181140" y="168791"/>
                  </a:lnTo>
                  <a:lnTo>
                    <a:pt x="175914" y="184593"/>
                  </a:lnTo>
                  <a:lnTo>
                    <a:pt x="167735" y="189743"/>
                  </a:lnTo>
                  <a:lnTo>
                    <a:pt x="143050" y="195464"/>
                  </a:lnTo>
                  <a:lnTo>
                    <a:pt x="81883" y="190732"/>
                  </a:lnTo>
                  <a:lnTo>
                    <a:pt x="32055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71445" y="307657"/>
              <a:ext cx="195141" cy="192686"/>
            </a:xfrm>
            <a:custGeom>
              <a:avLst/>
              <a:gdLst/>
              <a:ahLst/>
              <a:cxnLst/>
              <a:rect l="0" t="0" r="0" b="0"/>
              <a:pathLst>
                <a:path w="195141" h="192686">
                  <a:moveTo>
                    <a:pt x="187021" y="29254"/>
                  </a:moveTo>
                  <a:lnTo>
                    <a:pt x="169040" y="13613"/>
                  </a:lnTo>
                  <a:lnTo>
                    <a:pt x="152123" y="5535"/>
                  </a:lnTo>
                  <a:lnTo>
                    <a:pt x="117279" y="0"/>
                  </a:lnTo>
                  <a:lnTo>
                    <a:pt x="77320" y="3949"/>
                  </a:lnTo>
                  <a:lnTo>
                    <a:pt x="41433" y="18117"/>
                  </a:lnTo>
                  <a:lnTo>
                    <a:pt x="25609" y="33663"/>
                  </a:lnTo>
                  <a:lnTo>
                    <a:pt x="5918" y="72239"/>
                  </a:lnTo>
                  <a:lnTo>
                    <a:pt x="0" y="114390"/>
                  </a:lnTo>
                  <a:lnTo>
                    <a:pt x="4855" y="140792"/>
                  </a:lnTo>
                  <a:lnTo>
                    <a:pt x="15981" y="163055"/>
                  </a:lnTo>
                  <a:lnTo>
                    <a:pt x="32624" y="180748"/>
                  </a:lnTo>
                  <a:lnTo>
                    <a:pt x="54839" y="190172"/>
                  </a:lnTo>
                  <a:lnTo>
                    <a:pt x="67314" y="192685"/>
                  </a:lnTo>
                  <a:lnTo>
                    <a:pt x="90534" y="189238"/>
                  </a:lnTo>
                  <a:lnTo>
                    <a:pt x="120218" y="174143"/>
                  </a:lnTo>
                  <a:lnTo>
                    <a:pt x="164532" y="140058"/>
                  </a:lnTo>
                  <a:lnTo>
                    <a:pt x="185352" y="101964"/>
                  </a:lnTo>
                  <a:lnTo>
                    <a:pt x="192128" y="80287"/>
                  </a:lnTo>
                  <a:lnTo>
                    <a:pt x="195140" y="55055"/>
                  </a:lnTo>
                  <a:lnTo>
                    <a:pt x="192434" y="45285"/>
                  </a:lnTo>
                  <a:lnTo>
                    <a:pt x="187120" y="37602"/>
                  </a:lnTo>
                  <a:lnTo>
                    <a:pt x="165964" y="18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92126" y="155150"/>
              <a:ext cx="134797" cy="329161"/>
            </a:xfrm>
            <a:custGeom>
              <a:avLst/>
              <a:gdLst/>
              <a:ahLst/>
              <a:cxnLst/>
              <a:rect l="0" t="0" r="0" b="0"/>
              <a:pathLst>
                <a:path w="134797" h="329161">
                  <a:moveTo>
                    <a:pt x="50568" y="329160"/>
                  </a:moveTo>
                  <a:lnTo>
                    <a:pt x="47448" y="280230"/>
                  </a:lnTo>
                  <a:lnTo>
                    <a:pt x="35914" y="221099"/>
                  </a:lnTo>
                  <a:lnTo>
                    <a:pt x="22370" y="165529"/>
                  </a:lnTo>
                  <a:lnTo>
                    <a:pt x="8430" y="113304"/>
                  </a:lnTo>
                  <a:lnTo>
                    <a:pt x="0" y="52945"/>
                  </a:lnTo>
                  <a:lnTo>
                    <a:pt x="5087" y="30533"/>
                  </a:lnTo>
                  <a:lnTo>
                    <a:pt x="9719" y="21281"/>
                  </a:lnTo>
                  <a:lnTo>
                    <a:pt x="27343" y="7882"/>
                  </a:lnTo>
                  <a:lnTo>
                    <a:pt x="38595" y="2670"/>
                  </a:lnTo>
                  <a:lnTo>
                    <a:pt x="60454" y="0"/>
                  </a:lnTo>
                  <a:lnTo>
                    <a:pt x="123186" y="10866"/>
                  </a:lnTo>
                  <a:lnTo>
                    <a:pt x="134796" y="133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90051" y="315854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9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21720" y="147398"/>
              <a:ext cx="157928" cy="319522"/>
            </a:xfrm>
            <a:custGeom>
              <a:avLst/>
              <a:gdLst/>
              <a:ahLst/>
              <a:cxnLst/>
              <a:rect l="0" t="0" r="0" b="0"/>
              <a:pathLst>
                <a:path w="157928" h="319522">
                  <a:moveTo>
                    <a:pt x="0" y="0"/>
                  </a:moveTo>
                  <a:lnTo>
                    <a:pt x="9065" y="58617"/>
                  </a:lnTo>
                  <a:lnTo>
                    <a:pt x="18669" y="121453"/>
                  </a:lnTo>
                  <a:lnTo>
                    <a:pt x="14996" y="181529"/>
                  </a:lnTo>
                  <a:lnTo>
                    <a:pt x="11411" y="238456"/>
                  </a:lnTo>
                  <a:lnTo>
                    <a:pt x="13822" y="291641"/>
                  </a:lnTo>
                  <a:lnTo>
                    <a:pt x="16234" y="303222"/>
                  </a:lnTo>
                  <a:lnTo>
                    <a:pt x="22521" y="310943"/>
                  </a:lnTo>
                  <a:lnTo>
                    <a:pt x="41985" y="319521"/>
                  </a:lnTo>
                  <a:lnTo>
                    <a:pt x="79250" y="318761"/>
                  </a:lnTo>
                  <a:lnTo>
                    <a:pt x="133095" y="304785"/>
                  </a:lnTo>
                  <a:lnTo>
                    <a:pt x="157927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74362" y="294797"/>
              <a:ext cx="63172" cy="31587"/>
            </a:xfrm>
            <a:custGeom>
              <a:avLst/>
              <a:gdLst/>
              <a:ahLst/>
              <a:cxnLst/>
              <a:rect l="0" t="0" r="0" b="0"/>
              <a:pathLst>
                <a:path w="63172" h="31587">
                  <a:moveTo>
                    <a:pt x="63171" y="0"/>
                  </a:moveTo>
                  <a:lnTo>
                    <a:pt x="39125" y="9576"/>
                  </a:lnTo>
                  <a:lnTo>
                    <a:pt x="13751" y="265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84891" y="147398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5" y="0"/>
                  </a:lnTo>
                  <a:lnTo>
                    <a:pt x="17367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07967" y="321979"/>
              <a:ext cx="224365" cy="270013"/>
            </a:xfrm>
            <a:custGeom>
              <a:avLst/>
              <a:gdLst/>
              <a:ahLst/>
              <a:cxnLst/>
              <a:rect l="0" t="0" r="0" b="0"/>
              <a:pathLst>
                <a:path w="224365" h="270013">
                  <a:moveTo>
                    <a:pt x="108551" y="67575"/>
                  </a:moveTo>
                  <a:lnTo>
                    <a:pt x="108551" y="45218"/>
                  </a:lnTo>
                  <a:lnTo>
                    <a:pt x="97372" y="14547"/>
                  </a:lnTo>
                  <a:lnTo>
                    <a:pt x="89400" y="7657"/>
                  </a:lnTo>
                  <a:lnTo>
                    <a:pt x="68064" y="0"/>
                  </a:lnTo>
                  <a:lnTo>
                    <a:pt x="58163" y="298"/>
                  </a:lnTo>
                  <a:lnTo>
                    <a:pt x="40922" y="6869"/>
                  </a:lnTo>
                  <a:lnTo>
                    <a:pt x="18063" y="29311"/>
                  </a:lnTo>
                  <a:lnTo>
                    <a:pt x="2061" y="58187"/>
                  </a:lnTo>
                  <a:lnTo>
                    <a:pt x="0" y="78610"/>
                  </a:lnTo>
                  <a:lnTo>
                    <a:pt x="1089" y="88970"/>
                  </a:lnTo>
                  <a:lnTo>
                    <a:pt x="5324" y="97046"/>
                  </a:lnTo>
                  <a:lnTo>
                    <a:pt x="19388" y="109139"/>
                  </a:lnTo>
                  <a:lnTo>
                    <a:pt x="28052" y="111662"/>
                  </a:lnTo>
                  <a:lnTo>
                    <a:pt x="47038" y="111346"/>
                  </a:lnTo>
                  <a:lnTo>
                    <a:pt x="64054" y="104186"/>
                  </a:lnTo>
                  <a:lnTo>
                    <a:pt x="71867" y="99001"/>
                  </a:lnTo>
                  <a:lnTo>
                    <a:pt x="78246" y="99054"/>
                  </a:lnTo>
                  <a:lnTo>
                    <a:pt x="83669" y="102599"/>
                  </a:lnTo>
                  <a:lnTo>
                    <a:pt x="92813" y="117066"/>
                  </a:lnTo>
                  <a:lnTo>
                    <a:pt x="103368" y="151519"/>
                  </a:lnTo>
                  <a:lnTo>
                    <a:pt x="107527" y="205083"/>
                  </a:lnTo>
                  <a:lnTo>
                    <a:pt x="108348" y="260723"/>
                  </a:lnTo>
                  <a:lnTo>
                    <a:pt x="110755" y="267700"/>
                  </a:lnTo>
                  <a:lnTo>
                    <a:pt x="114700" y="270012"/>
                  </a:lnTo>
                  <a:lnTo>
                    <a:pt x="119669" y="269213"/>
                  </a:lnTo>
                  <a:lnTo>
                    <a:pt x="182901" y="241369"/>
                  </a:lnTo>
                  <a:lnTo>
                    <a:pt x="224364" y="2360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23998" y="315854"/>
              <a:ext cx="145205" cy="132016"/>
            </a:xfrm>
            <a:custGeom>
              <a:avLst/>
              <a:gdLst/>
              <a:ahLst/>
              <a:cxnLst/>
              <a:rect l="0" t="0" r="0" b="0"/>
              <a:pathLst>
                <a:path w="145205" h="132016">
                  <a:moveTo>
                    <a:pt x="8333" y="10529"/>
                  </a:moveTo>
                  <a:lnTo>
                    <a:pt x="0" y="48007"/>
                  </a:lnTo>
                  <a:lnTo>
                    <a:pt x="1120" y="71639"/>
                  </a:lnTo>
                  <a:lnTo>
                    <a:pt x="14905" y="103505"/>
                  </a:lnTo>
                  <a:lnTo>
                    <a:pt x="27241" y="120482"/>
                  </a:lnTo>
                  <a:lnTo>
                    <a:pt x="46762" y="129587"/>
                  </a:lnTo>
                  <a:lnTo>
                    <a:pt x="58519" y="132015"/>
                  </a:lnTo>
                  <a:lnTo>
                    <a:pt x="80941" y="128474"/>
                  </a:lnTo>
                  <a:lnTo>
                    <a:pt x="91833" y="124254"/>
                  </a:lnTo>
                  <a:lnTo>
                    <a:pt x="107056" y="110206"/>
                  </a:lnTo>
                  <a:lnTo>
                    <a:pt x="130301" y="62433"/>
                  </a:lnTo>
                  <a:lnTo>
                    <a:pt x="14520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49511" y="332893"/>
              <a:ext cx="182904" cy="121781"/>
            </a:xfrm>
            <a:custGeom>
              <a:avLst/>
              <a:gdLst/>
              <a:ahLst/>
              <a:cxnLst/>
              <a:rect l="0" t="0" r="0" b="0"/>
              <a:pathLst>
                <a:path w="182904" h="121781">
                  <a:moveTo>
                    <a:pt x="77618" y="98775"/>
                  </a:moveTo>
                  <a:lnTo>
                    <a:pt x="88797" y="82007"/>
                  </a:lnTo>
                  <a:lnTo>
                    <a:pt x="95748" y="49223"/>
                  </a:lnTo>
                  <a:lnTo>
                    <a:pt x="91135" y="26449"/>
                  </a:lnTo>
                  <a:lnTo>
                    <a:pt x="86630" y="15463"/>
                  </a:lnTo>
                  <a:lnTo>
                    <a:pt x="78946" y="8138"/>
                  </a:lnTo>
                  <a:lnTo>
                    <a:pt x="57931" y="0"/>
                  </a:lnTo>
                  <a:lnTo>
                    <a:pt x="48116" y="1340"/>
                  </a:lnTo>
                  <a:lnTo>
                    <a:pt x="30971" y="12187"/>
                  </a:lnTo>
                  <a:lnTo>
                    <a:pt x="13754" y="38024"/>
                  </a:lnTo>
                  <a:lnTo>
                    <a:pt x="1244" y="67906"/>
                  </a:lnTo>
                  <a:lnTo>
                    <a:pt x="0" y="88565"/>
                  </a:lnTo>
                  <a:lnTo>
                    <a:pt x="1307" y="98987"/>
                  </a:lnTo>
                  <a:lnTo>
                    <a:pt x="5687" y="107105"/>
                  </a:lnTo>
                  <a:lnTo>
                    <a:pt x="19912" y="119245"/>
                  </a:lnTo>
                  <a:lnTo>
                    <a:pt x="28619" y="121780"/>
                  </a:lnTo>
                  <a:lnTo>
                    <a:pt x="47652" y="121478"/>
                  </a:lnTo>
                  <a:lnTo>
                    <a:pt x="64690" y="114324"/>
                  </a:lnTo>
                  <a:lnTo>
                    <a:pt x="80061" y="102176"/>
                  </a:lnTo>
                  <a:lnTo>
                    <a:pt x="94692" y="85079"/>
                  </a:lnTo>
                  <a:lnTo>
                    <a:pt x="98359" y="75606"/>
                  </a:lnTo>
                  <a:lnTo>
                    <a:pt x="100271" y="52526"/>
                  </a:lnTo>
                  <a:lnTo>
                    <a:pt x="102079" y="53904"/>
                  </a:lnTo>
                  <a:lnTo>
                    <a:pt x="104454" y="58333"/>
                  </a:lnTo>
                  <a:lnTo>
                    <a:pt x="147160" y="95720"/>
                  </a:lnTo>
                  <a:lnTo>
                    <a:pt x="161558" y="103266"/>
                  </a:lnTo>
                  <a:lnTo>
                    <a:pt x="182903" y="1093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65463" y="126341"/>
              <a:ext cx="30123" cy="273742"/>
            </a:xfrm>
            <a:custGeom>
              <a:avLst/>
              <a:gdLst/>
              <a:ahLst/>
              <a:cxnLst/>
              <a:rect l="0" t="0" r="0" b="0"/>
              <a:pathLst>
                <a:path w="30123" h="273742">
                  <a:moveTo>
                    <a:pt x="9065" y="0"/>
                  </a:moveTo>
                  <a:lnTo>
                    <a:pt x="0" y="58617"/>
                  </a:lnTo>
                  <a:lnTo>
                    <a:pt x="10182" y="118334"/>
                  </a:lnTo>
                  <a:lnTo>
                    <a:pt x="17735" y="178053"/>
                  </a:lnTo>
                  <a:lnTo>
                    <a:pt x="27682" y="240647"/>
                  </a:lnTo>
                  <a:lnTo>
                    <a:pt x="30122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190342" y="326383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10528" y="0"/>
                  </a:moveTo>
                  <a:lnTo>
                    <a:pt x="2195" y="4893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211399" y="2000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48397" y="157927"/>
              <a:ext cx="20930" cy="284270"/>
            </a:xfrm>
            <a:custGeom>
              <a:avLst/>
              <a:gdLst/>
              <a:ahLst/>
              <a:cxnLst/>
              <a:rect l="0" t="0" r="0" b="0"/>
              <a:pathLst>
                <a:path w="20930" h="284270">
                  <a:moveTo>
                    <a:pt x="10401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44851"/>
                  </a:lnTo>
                  <a:lnTo>
                    <a:pt x="7133" y="205864"/>
                  </a:lnTo>
                  <a:lnTo>
                    <a:pt x="12875" y="256737"/>
                  </a:lnTo>
                  <a:lnTo>
                    <a:pt x="20929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74570" y="315854"/>
              <a:ext cx="136871" cy="9879"/>
            </a:xfrm>
            <a:custGeom>
              <a:avLst/>
              <a:gdLst/>
              <a:ahLst/>
              <a:cxnLst/>
              <a:rect l="0" t="0" r="0" b="0"/>
              <a:pathLst>
                <a:path w="136871" h="9879">
                  <a:moveTo>
                    <a:pt x="136870" y="0"/>
                  </a:moveTo>
                  <a:lnTo>
                    <a:pt x="109314" y="7236"/>
                  </a:lnTo>
                  <a:lnTo>
                    <a:pt x="53091" y="9878"/>
                  </a:lnTo>
                  <a:lnTo>
                    <a:pt x="28275" y="90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11440" y="357968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0" y="0"/>
                  </a:moveTo>
                  <a:lnTo>
                    <a:pt x="10529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00911" y="305326"/>
              <a:ext cx="126343" cy="326384"/>
            </a:xfrm>
            <a:custGeom>
              <a:avLst/>
              <a:gdLst/>
              <a:ahLst/>
              <a:cxnLst/>
              <a:rect l="0" t="0" r="0" b="0"/>
              <a:pathLst>
                <a:path w="126343" h="326384">
                  <a:moveTo>
                    <a:pt x="126342" y="0"/>
                  </a:moveTo>
                  <a:lnTo>
                    <a:pt x="107214" y="63450"/>
                  </a:lnTo>
                  <a:lnTo>
                    <a:pt x="83223" y="124664"/>
                  </a:lnTo>
                  <a:lnTo>
                    <a:pt x="55954" y="187752"/>
                  </a:lnTo>
                  <a:lnTo>
                    <a:pt x="24151" y="251065"/>
                  </a:lnTo>
                  <a:lnTo>
                    <a:pt x="3392" y="309474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74694" y="326383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10528"/>
                  </a:moveTo>
                  <a:lnTo>
                    <a:pt x="36222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123431" y="105284"/>
            <a:ext cx="4878643" cy="571104"/>
            <a:chOff x="5123431" y="105284"/>
            <a:chExt cx="4878643" cy="571104"/>
          </a:xfrm>
        </p:grpSpPr>
        <p:sp>
          <p:nvSpPr>
            <p:cNvPr id="33" name="Freeform 32"/>
            <p:cNvSpPr/>
            <p:nvPr/>
          </p:nvSpPr>
          <p:spPr>
            <a:xfrm>
              <a:off x="5123431" y="164769"/>
              <a:ext cx="328060" cy="337707"/>
            </a:xfrm>
            <a:custGeom>
              <a:avLst/>
              <a:gdLst/>
              <a:ahLst/>
              <a:cxnLst/>
              <a:rect l="0" t="0" r="0" b="0"/>
              <a:pathLst>
                <a:path w="328060" h="337707">
                  <a:moveTo>
                    <a:pt x="56590" y="319541"/>
                  </a:moveTo>
                  <a:lnTo>
                    <a:pt x="47525" y="260925"/>
                  </a:lnTo>
                  <a:lnTo>
                    <a:pt x="37945" y="206751"/>
                  </a:lnTo>
                  <a:lnTo>
                    <a:pt x="24787" y="150989"/>
                  </a:lnTo>
                  <a:lnTo>
                    <a:pt x="16513" y="94914"/>
                  </a:lnTo>
                  <a:lnTo>
                    <a:pt x="3291" y="36194"/>
                  </a:lnTo>
                  <a:lnTo>
                    <a:pt x="0" y="25358"/>
                  </a:lnTo>
                  <a:lnTo>
                    <a:pt x="2485" y="18134"/>
                  </a:lnTo>
                  <a:lnTo>
                    <a:pt x="8822" y="13318"/>
                  </a:lnTo>
                  <a:lnTo>
                    <a:pt x="47024" y="0"/>
                  </a:lnTo>
                  <a:lnTo>
                    <a:pt x="89110" y="774"/>
                  </a:lnTo>
                  <a:lnTo>
                    <a:pt x="147328" y="12687"/>
                  </a:lnTo>
                  <a:lnTo>
                    <a:pt x="203888" y="36357"/>
                  </a:lnTo>
                  <a:lnTo>
                    <a:pt x="248942" y="63562"/>
                  </a:lnTo>
                  <a:lnTo>
                    <a:pt x="300840" y="123216"/>
                  </a:lnTo>
                  <a:lnTo>
                    <a:pt x="322663" y="178221"/>
                  </a:lnTo>
                  <a:lnTo>
                    <a:pt x="328059" y="218527"/>
                  </a:lnTo>
                  <a:lnTo>
                    <a:pt x="324068" y="254516"/>
                  </a:lnTo>
                  <a:lnTo>
                    <a:pt x="304298" y="287407"/>
                  </a:lnTo>
                  <a:lnTo>
                    <a:pt x="270625" y="313789"/>
                  </a:lnTo>
                  <a:lnTo>
                    <a:pt x="236601" y="330835"/>
                  </a:lnTo>
                  <a:lnTo>
                    <a:pt x="198703" y="337706"/>
                  </a:lnTo>
                  <a:lnTo>
                    <a:pt x="145146" y="331622"/>
                  </a:lnTo>
                  <a:lnTo>
                    <a:pt x="98703" y="3195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474110" y="326383"/>
              <a:ext cx="186134" cy="160840"/>
            </a:xfrm>
            <a:custGeom>
              <a:avLst/>
              <a:gdLst/>
              <a:ahLst/>
              <a:cxnLst/>
              <a:rect l="0" t="0" r="0" b="0"/>
              <a:pathLst>
                <a:path w="186134" h="160840">
                  <a:moveTo>
                    <a:pt x="127050" y="42114"/>
                  </a:moveTo>
                  <a:lnTo>
                    <a:pt x="115872" y="25346"/>
                  </a:lnTo>
                  <a:lnTo>
                    <a:pt x="107900" y="20407"/>
                  </a:lnTo>
                  <a:lnTo>
                    <a:pt x="86564" y="14919"/>
                  </a:lnTo>
                  <a:lnTo>
                    <a:pt x="64603" y="18719"/>
                  </a:lnTo>
                  <a:lnTo>
                    <a:pt x="43144" y="29376"/>
                  </a:lnTo>
                  <a:lnTo>
                    <a:pt x="13672" y="55107"/>
                  </a:lnTo>
                  <a:lnTo>
                    <a:pt x="1401" y="74795"/>
                  </a:lnTo>
                  <a:lnTo>
                    <a:pt x="0" y="86128"/>
                  </a:lnTo>
                  <a:lnTo>
                    <a:pt x="4683" y="111199"/>
                  </a:lnTo>
                  <a:lnTo>
                    <a:pt x="17683" y="131700"/>
                  </a:lnTo>
                  <a:lnTo>
                    <a:pt x="35159" y="147441"/>
                  </a:lnTo>
                  <a:lnTo>
                    <a:pt x="54624" y="158336"/>
                  </a:lnTo>
                  <a:lnTo>
                    <a:pt x="78093" y="160839"/>
                  </a:lnTo>
                  <a:lnTo>
                    <a:pt x="125698" y="152913"/>
                  </a:lnTo>
                  <a:lnTo>
                    <a:pt x="152646" y="137854"/>
                  </a:lnTo>
                  <a:lnTo>
                    <a:pt x="175448" y="112985"/>
                  </a:lnTo>
                  <a:lnTo>
                    <a:pt x="183655" y="90380"/>
                  </a:lnTo>
                  <a:lnTo>
                    <a:pt x="186133" y="65905"/>
                  </a:lnTo>
                  <a:lnTo>
                    <a:pt x="183335" y="43329"/>
                  </a:lnTo>
                  <a:lnTo>
                    <a:pt x="171953" y="24717"/>
                  </a:lnTo>
                  <a:lnTo>
                    <a:pt x="14810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10933" y="260439"/>
              <a:ext cx="187147" cy="205611"/>
            </a:xfrm>
            <a:custGeom>
              <a:avLst/>
              <a:gdLst/>
              <a:ahLst/>
              <a:cxnLst/>
              <a:rect l="0" t="0" r="0" b="0"/>
              <a:pathLst>
                <a:path w="187147" h="205611">
                  <a:moveTo>
                    <a:pt x="137709" y="13301"/>
                  </a:moveTo>
                  <a:lnTo>
                    <a:pt x="126531" y="2123"/>
                  </a:lnTo>
                  <a:lnTo>
                    <a:pt x="119729" y="0"/>
                  </a:lnTo>
                  <a:lnTo>
                    <a:pt x="102812" y="761"/>
                  </a:lnTo>
                  <a:lnTo>
                    <a:pt x="63355" y="19186"/>
                  </a:lnTo>
                  <a:lnTo>
                    <a:pt x="16870" y="52219"/>
                  </a:lnTo>
                  <a:lnTo>
                    <a:pt x="0" y="78645"/>
                  </a:lnTo>
                  <a:lnTo>
                    <a:pt x="280" y="86110"/>
                  </a:lnTo>
                  <a:lnTo>
                    <a:pt x="3976" y="92256"/>
                  </a:lnTo>
                  <a:lnTo>
                    <a:pt x="17441" y="102205"/>
                  </a:lnTo>
                  <a:lnTo>
                    <a:pt x="70399" y="121787"/>
                  </a:lnTo>
                  <a:lnTo>
                    <a:pt x="130306" y="136073"/>
                  </a:lnTo>
                  <a:lnTo>
                    <a:pt x="165931" y="147814"/>
                  </a:lnTo>
                  <a:lnTo>
                    <a:pt x="183788" y="159263"/>
                  </a:lnTo>
                  <a:lnTo>
                    <a:pt x="187146" y="166761"/>
                  </a:lnTo>
                  <a:lnTo>
                    <a:pt x="187044" y="175269"/>
                  </a:lnTo>
                  <a:lnTo>
                    <a:pt x="184637" y="184451"/>
                  </a:lnTo>
                  <a:lnTo>
                    <a:pt x="179523" y="191742"/>
                  </a:lnTo>
                  <a:lnTo>
                    <a:pt x="164482" y="202963"/>
                  </a:lnTo>
                  <a:lnTo>
                    <a:pt x="139860" y="205610"/>
                  </a:lnTo>
                  <a:lnTo>
                    <a:pt x="81982" y="203367"/>
                  </a:lnTo>
                  <a:lnTo>
                    <a:pt x="42953" y="202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25241" y="309377"/>
              <a:ext cx="207671" cy="132820"/>
            </a:xfrm>
            <a:custGeom>
              <a:avLst/>
              <a:gdLst/>
              <a:ahLst/>
              <a:cxnLst/>
              <a:rect l="0" t="0" r="0" b="0"/>
              <a:pathLst>
                <a:path w="207671" h="132820">
                  <a:moveTo>
                    <a:pt x="165557" y="59120"/>
                  </a:moveTo>
                  <a:lnTo>
                    <a:pt x="116059" y="9622"/>
                  </a:lnTo>
                  <a:lnTo>
                    <a:pt x="95984" y="2026"/>
                  </a:lnTo>
                  <a:lnTo>
                    <a:pt x="84080" y="0"/>
                  </a:lnTo>
                  <a:lnTo>
                    <a:pt x="61495" y="3989"/>
                  </a:lnTo>
                  <a:lnTo>
                    <a:pt x="32168" y="19388"/>
                  </a:lnTo>
                  <a:lnTo>
                    <a:pt x="23989" y="25613"/>
                  </a:lnTo>
                  <a:lnTo>
                    <a:pt x="11781" y="45008"/>
                  </a:lnTo>
                  <a:lnTo>
                    <a:pt x="3625" y="69226"/>
                  </a:lnTo>
                  <a:lnTo>
                    <a:pt x="0" y="95587"/>
                  </a:lnTo>
                  <a:lnTo>
                    <a:pt x="2543" y="105658"/>
                  </a:lnTo>
                  <a:lnTo>
                    <a:pt x="7748" y="113542"/>
                  </a:lnTo>
                  <a:lnTo>
                    <a:pt x="14727" y="119968"/>
                  </a:lnTo>
                  <a:lnTo>
                    <a:pt x="22890" y="123082"/>
                  </a:lnTo>
                  <a:lnTo>
                    <a:pt x="41318" y="123422"/>
                  </a:lnTo>
                  <a:lnTo>
                    <a:pt x="71423" y="111448"/>
                  </a:lnTo>
                  <a:lnTo>
                    <a:pt x="85895" y="96415"/>
                  </a:lnTo>
                  <a:lnTo>
                    <a:pt x="104718" y="58168"/>
                  </a:lnTo>
                  <a:lnTo>
                    <a:pt x="107450" y="56146"/>
                  </a:lnTo>
                  <a:lnTo>
                    <a:pt x="109271" y="59477"/>
                  </a:lnTo>
                  <a:lnTo>
                    <a:pt x="110486" y="66377"/>
                  </a:lnTo>
                  <a:lnTo>
                    <a:pt x="123373" y="87266"/>
                  </a:lnTo>
                  <a:lnTo>
                    <a:pt x="142010" y="108274"/>
                  </a:lnTo>
                  <a:lnTo>
                    <a:pt x="167939" y="123727"/>
                  </a:lnTo>
                  <a:lnTo>
                    <a:pt x="207670" y="1328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32911" y="277279"/>
              <a:ext cx="409231" cy="157490"/>
            </a:xfrm>
            <a:custGeom>
              <a:avLst/>
              <a:gdLst/>
              <a:ahLst/>
              <a:cxnLst/>
              <a:rect l="0" t="0" r="0" b="0"/>
              <a:pathLst>
                <a:path w="409231" h="157490">
                  <a:moveTo>
                    <a:pt x="0" y="59632"/>
                  </a:moveTo>
                  <a:lnTo>
                    <a:pt x="5590" y="118249"/>
                  </a:lnTo>
                  <a:lnTo>
                    <a:pt x="14655" y="153040"/>
                  </a:lnTo>
                  <a:lnTo>
                    <a:pt x="16789" y="155829"/>
                  </a:lnTo>
                  <a:lnTo>
                    <a:pt x="18213" y="153009"/>
                  </a:lnTo>
                  <a:lnTo>
                    <a:pt x="20683" y="102301"/>
                  </a:lnTo>
                  <a:lnTo>
                    <a:pt x="23287" y="63436"/>
                  </a:lnTo>
                  <a:lnTo>
                    <a:pt x="32187" y="40266"/>
                  </a:lnTo>
                  <a:lnTo>
                    <a:pt x="40175" y="33853"/>
                  </a:lnTo>
                  <a:lnTo>
                    <a:pt x="61530" y="29848"/>
                  </a:lnTo>
                  <a:lnTo>
                    <a:pt x="83499" y="38206"/>
                  </a:lnTo>
                  <a:lnTo>
                    <a:pt x="112478" y="62642"/>
                  </a:lnTo>
                  <a:lnTo>
                    <a:pt x="143231" y="102341"/>
                  </a:lnTo>
                  <a:lnTo>
                    <a:pt x="148130" y="104482"/>
                  </a:lnTo>
                  <a:lnTo>
                    <a:pt x="151397" y="101231"/>
                  </a:lnTo>
                  <a:lnTo>
                    <a:pt x="166644" y="59348"/>
                  </a:lnTo>
                  <a:lnTo>
                    <a:pt x="177789" y="43518"/>
                  </a:lnTo>
                  <a:lnTo>
                    <a:pt x="184037" y="40701"/>
                  </a:lnTo>
                  <a:lnTo>
                    <a:pt x="190542" y="41162"/>
                  </a:lnTo>
                  <a:lnTo>
                    <a:pt x="204008" y="47914"/>
                  </a:lnTo>
                  <a:lnTo>
                    <a:pt x="224743" y="66039"/>
                  </a:lnTo>
                  <a:lnTo>
                    <a:pt x="249591" y="103012"/>
                  </a:lnTo>
                  <a:lnTo>
                    <a:pt x="254131" y="113119"/>
                  </a:lnTo>
                  <a:lnTo>
                    <a:pt x="260668" y="117517"/>
                  </a:lnTo>
                  <a:lnTo>
                    <a:pt x="268536" y="118109"/>
                  </a:lnTo>
                  <a:lnTo>
                    <a:pt x="285466" y="112528"/>
                  </a:lnTo>
                  <a:lnTo>
                    <a:pt x="310491" y="98572"/>
                  </a:lnTo>
                  <a:lnTo>
                    <a:pt x="356562" y="86431"/>
                  </a:lnTo>
                  <a:lnTo>
                    <a:pt x="399806" y="62196"/>
                  </a:lnTo>
                  <a:lnTo>
                    <a:pt x="405747" y="53153"/>
                  </a:lnTo>
                  <a:lnTo>
                    <a:pt x="409230" y="30626"/>
                  </a:lnTo>
                  <a:lnTo>
                    <a:pt x="406181" y="21578"/>
                  </a:lnTo>
                  <a:lnTo>
                    <a:pt x="393435" y="8404"/>
                  </a:lnTo>
                  <a:lnTo>
                    <a:pt x="372952" y="1769"/>
                  </a:lnTo>
                  <a:lnTo>
                    <a:pt x="360939" y="0"/>
                  </a:lnTo>
                  <a:lnTo>
                    <a:pt x="341352" y="4273"/>
                  </a:lnTo>
                  <a:lnTo>
                    <a:pt x="309713" y="26081"/>
                  </a:lnTo>
                  <a:lnTo>
                    <a:pt x="293629" y="51641"/>
                  </a:lnTo>
                  <a:lnTo>
                    <a:pt x="281454" y="81441"/>
                  </a:lnTo>
                  <a:lnTo>
                    <a:pt x="280289" y="102081"/>
                  </a:lnTo>
                  <a:lnTo>
                    <a:pt x="284840" y="121782"/>
                  </a:lnTo>
                  <a:lnTo>
                    <a:pt x="294662" y="138337"/>
                  </a:lnTo>
                  <a:lnTo>
                    <a:pt x="313065" y="150374"/>
                  </a:lnTo>
                  <a:lnTo>
                    <a:pt x="324524" y="155222"/>
                  </a:lnTo>
                  <a:lnTo>
                    <a:pt x="349734" y="157489"/>
                  </a:lnTo>
                  <a:lnTo>
                    <a:pt x="389555" y="1543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096857" y="147398"/>
              <a:ext cx="30936" cy="305328"/>
            </a:xfrm>
            <a:custGeom>
              <a:avLst/>
              <a:gdLst/>
              <a:ahLst/>
              <a:cxnLst/>
              <a:rect l="0" t="0" r="0" b="0"/>
              <a:pathLst>
                <a:path w="30936" h="305328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2662" y="156331"/>
                  </a:lnTo>
                  <a:lnTo>
                    <a:pt x="10860" y="206978"/>
                  </a:lnTo>
                  <a:lnTo>
                    <a:pt x="24110" y="266013"/>
                  </a:lnTo>
                  <a:lnTo>
                    <a:pt x="30935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980394" y="252683"/>
              <a:ext cx="252684" cy="10530"/>
            </a:xfrm>
            <a:custGeom>
              <a:avLst/>
              <a:gdLst/>
              <a:ahLst/>
              <a:cxnLst/>
              <a:rect l="0" t="0" r="0" b="0"/>
              <a:pathLst>
                <a:path w="252684" h="10530">
                  <a:moveTo>
                    <a:pt x="252683" y="0"/>
                  </a:moveTo>
                  <a:lnTo>
                    <a:pt x="194066" y="5590"/>
                  </a:lnTo>
                  <a:lnTo>
                    <a:pt x="131487" y="9553"/>
                  </a:lnTo>
                  <a:lnTo>
                    <a:pt x="81333" y="10240"/>
                  </a:lnTo>
                  <a:lnTo>
                    <a:pt x="28110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238017" y="126341"/>
              <a:ext cx="152989" cy="315856"/>
            </a:xfrm>
            <a:custGeom>
              <a:avLst/>
              <a:gdLst/>
              <a:ahLst/>
              <a:cxnLst/>
              <a:rect l="0" t="0" r="0" b="0"/>
              <a:pathLst>
                <a:path w="152989" h="315856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60" y="91015"/>
                  </a:lnTo>
                  <a:lnTo>
                    <a:pt x="10873" y="149410"/>
                  </a:lnTo>
                  <a:lnTo>
                    <a:pt x="20153" y="205577"/>
                  </a:lnTo>
                  <a:lnTo>
                    <a:pt x="26533" y="259194"/>
                  </a:lnTo>
                  <a:lnTo>
                    <a:pt x="28910" y="258194"/>
                  </a:lnTo>
                  <a:lnTo>
                    <a:pt x="31665" y="252848"/>
                  </a:lnTo>
                  <a:lnTo>
                    <a:pt x="31607" y="237549"/>
                  </a:lnTo>
                  <a:lnTo>
                    <a:pt x="30020" y="219051"/>
                  </a:lnTo>
                  <a:lnTo>
                    <a:pt x="33215" y="199132"/>
                  </a:lnTo>
                  <a:lnTo>
                    <a:pt x="41654" y="181700"/>
                  </a:lnTo>
                  <a:lnTo>
                    <a:pt x="47180" y="173776"/>
                  </a:lnTo>
                  <a:lnTo>
                    <a:pt x="54373" y="170833"/>
                  </a:lnTo>
                  <a:lnTo>
                    <a:pt x="62678" y="171211"/>
                  </a:lnTo>
                  <a:lnTo>
                    <a:pt x="71724" y="173802"/>
                  </a:lnTo>
                  <a:lnTo>
                    <a:pt x="78925" y="179039"/>
                  </a:lnTo>
                  <a:lnTo>
                    <a:pt x="115121" y="232556"/>
                  </a:lnTo>
                  <a:lnTo>
                    <a:pt x="143986" y="284392"/>
                  </a:lnTo>
                  <a:lnTo>
                    <a:pt x="152988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464704" y="326383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7264"/>
                  </a:lnTo>
                  <a:lnTo>
                    <a:pt x="3120" y="97296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454176" y="22109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527876" y="304551"/>
              <a:ext cx="168456" cy="137646"/>
            </a:xfrm>
            <a:custGeom>
              <a:avLst/>
              <a:gdLst/>
              <a:ahLst/>
              <a:cxnLst/>
              <a:rect l="0" t="0" r="0" b="0"/>
              <a:pathLst>
                <a:path w="168456" h="137646">
                  <a:moveTo>
                    <a:pt x="0" y="11303"/>
                  </a:moveTo>
                  <a:lnTo>
                    <a:pt x="17958" y="65178"/>
                  </a:lnTo>
                  <a:lnTo>
                    <a:pt x="35149" y="116751"/>
                  </a:lnTo>
                  <a:lnTo>
                    <a:pt x="37470" y="119036"/>
                  </a:lnTo>
                  <a:lnTo>
                    <a:pt x="39018" y="115881"/>
                  </a:lnTo>
                  <a:lnTo>
                    <a:pt x="39568" y="101066"/>
                  </a:lnTo>
                  <a:lnTo>
                    <a:pt x="35640" y="72995"/>
                  </a:lnTo>
                  <a:lnTo>
                    <a:pt x="46619" y="21637"/>
                  </a:lnTo>
                  <a:lnTo>
                    <a:pt x="52136" y="13513"/>
                  </a:lnTo>
                  <a:lnTo>
                    <a:pt x="67625" y="1367"/>
                  </a:lnTo>
                  <a:lnTo>
                    <a:pt x="75499" y="0"/>
                  </a:lnTo>
                  <a:lnTo>
                    <a:pt x="83088" y="1428"/>
                  </a:lnTo>
                  <a:lnTo>
                    <a:pt x="117667" y="20531"/>
                  </a:lnTo>
                  <a:lnTo>
                    <a:pt x="142359" y="45623"/>
                  </a:lnTo>
                  <a:lnTo>
                    <a:pt x="158903" y="75285"/>
                  </a:lnTo>
                  <a:lnTo>
                    <a:pt x="168455" y="1376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738446" y="304197"/>
              <a:ext cx="196919" cy="372191"/>
            </a:xfrm>
            <a:custGeom>
              <a:avLst/>
              <a:gdLst/>
              <a:ahLst/>
              <a:cxnLst/>
              <a:rect l="0" t="0" r="0" b="0"/>
              <a:pathLst>
                <a:path w="196919" h="372191">
                  <a:moveTo>
                    <a:pt x="94756" y="127471"/>
                  </a:moveTo>
                  <a:lnTo>
                    <a:pt x="124064" y="98162"/>
                  </a:lnTo>
                  <a:lnTo>
                    <a:pt x="131179" y="78570"/>
                  </a:lnTo>
                  <a:lnTo>
                    <a:pt x="133075" y="66794"/>
                  </a:lnTo>
                  <a:lnTo>
                    <a:pt x="128945" y="41232"/>
                  </a:lnTo>
                  <a:lnTo>
                    <a:pt x="124567" y="27864"/>
                  </a:lnTo>
                  <a:lnTo>
                    <a:pt x="110345" y="9892"/>
                  </a:lnTo>
                  <a:lnTo>
                    <a:pt x="101639" y="3461"/>
                  </a:lnTo>
                  <a:lnTo>
                    <a:pt x="92326" y="344"/>
                  </a:lnTo>
                  <a:lnTo>
                    <a:pt x="72619" y="0"/>
                  </a:lnTo>
                  <a:lnTo>
                    <a:pt x="55282" y="6866"/>
                  </a:lnTo>
                  <a:lnTo>
                    <a:pt x="47382" y="11973"/>
                  </a:lnTo>
                  <a:lnTo>
                    <a:pt x="35487" y="27005"/>
                  </a:lnTo>
                  <a:lnTo>
                    <a:pt x="18317" y="65252"/>
                  </a:lnTo>
                  <a:lnTo>
                    <a:pt x="17110" y="85780"/>
                  </a:lnTo>
                  <a:lnTo>
                    <a:pt x="21642" y="105432"/>
                  </a:lnTo>
                  <a:lnTo>
                    <a:pt x="31455" y="121965"/>
                  </a:lnTo>
                  <a:lnTo>
                    <a:pt x="39687" y="127310"/>
                  </a:lnTo>
                  <a:lnTo>
                    <a:pt x="61312" y="133249"/>
                  </a:lnTo>
                  <a:lnTo>
                    <a:pt x="83402" y="129649"/>
                  </a:lnTo>
                  <a:lnTo>
                    <a:pt x="112449" y="114468"/>
                  </a:lnTo>
                  <a:lnTo>
                    <a:pt x="127186" y="100635"/>
                  </a:lnTo>
                  <a:lnTo>
                    <a:pt x="137635" y="82788"/>
                  </a:lnTo>
                  <a:lnTo>
                    <a:pt x="142059" y="81305"/>
                  </a:lnTo>
                  <a:lnTo>
                    <a:pt x="146179" y="84995"/>
                  </a:lnTo>
                  <a:lnTo>
                    <a:pt x="161195" y="124540"/>
                  </a:lnTo>
                  <a:lnTo>
                    <a:pt x="175427" y="184647"/>
                  </a:lnTo>
                  <a:lnTo>
                    <a:pt x="189503" y="245913"/>
                  </a:lnTo>
                  <a:lnTo>
                    <a:pt x="196918" y="296706"/>
                  </a:lnTo>
                  <a:lnTo>
                    <a:pt x="196313" y="327858"/>
                  </a:lnTo>
                  <a:lnTo>
                    <a:pt x="188246" y="349503"/>
                  </a:lnTo>
                  <a:lnTo>
                    <a:pt x="170622" y="363802"/>
                  </a:lnTo>
                  <a:lnTo>
                    <a:pt x="159371" y="369253"/>
                  </a:lnTo>
                  <a:lnTo>
                    <a:pt x="137512" y="372190"/>
                  </a:lnTo>
                  <a:lnTo>
                    <a:pt x="75907" y="362728"/>
                  </a:lnTo>
                  <a:lnTo>
                    <a:pt x="27038" y="359815"/>
                  </a:lnTo>
                  <a:lnTo>
                    <a:pt x="0" y="359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275399" y="168455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7235" y="50433"/>
                  </a:lnTo>
                  <a:lnTo>
                    <a:pt x="10722" y="107750"/>
                  </a:lnTo>
                  <a:lnTo>
                    <a:pt x="17475" y="168017"/>
                  </a:lnTo>
                  <a:lnTo>
                    <a:pt x="21165" y="221099"/>
                  </a:lnTo>
                  <a:lnTo>
                    <a:pt x="29180" y="274781"/>
                  </a:lnTo>
                  <a:lnTo>
                    <a:pt x="31686" y="297600"/>
                  </a:lnTo>
                  <a:lnTo>
                    <a:pt x="33993" y="303685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170114" y="294797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0"/>
                  </a:moveTo>
                  <a:lnTo>
                    <a:pt x="183538" y="5590"/>
                  </a:lnTo>
                  <a:lnTo>
                    <a:pt x="129364" y="9553"/>
                  </a:lnTo>
                  <a:lnTo>
                    <a:pt x="73602" y="10336"/>
                  </a:lnTo>
                  <a:lnTo>
                    <a:pt x="34677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458544" y="326383"/>
              <a:ext cx="186431" cy="185562"/>
            </a:xfrm>
            <a:custGeom>
              <a:avLst/>
              <a:gdLst/>
              <a:ahLst/>
              <a:cxnLst/>
              <a:rect l="0" t="0" r="0" b="0"/>
              <a:pathLst>
                <a:path w="186431" h="185562">
                  <a:moveTo>
                    <a:pt x="122181" y="10528"/>
                  </a:moveTo>
                  <a:lnTo>
                    <a:pt x="84703" y="2195"/>
                  </a:lnTo>
                  <a:lnTo>
                    <a:pt x="72629" y="1463"/>
                  </a:lnTo>
                  <a:lnTo>
                    <a:pt x="52976" y="6889"/>
                  </a:lnTo>
                  <a:lnTo>
                    <a:pt x="21293" y="29437"/>
                  </a:lnTo>
                  <a:lnTo>
                    <a:pt x="9882" y="48958"/>
                  </a:lnTo>
                  <a:lnTo>
                    <a:pt x="0" y="86256"/>
                  </a:lnTo>
                  <a:lnTo>
                    <a:pt x="192" y="123823"/>
                  </a:lnTo>
                  <a:lnTo>
                    <a:pt x="2250" y="135191"/>
                  </a:lnTo>
                  <a:lnTo>
                    <a:pt x="7132" y="143940"/>
                  </a:lnTo>
                  <a:lnTo>
                    <a:pt x="44380" y="176175"/>
                  </a:lnTo>
                  <a:lnTo>
                    <a:pt x="64986" y="183585"/>
                  </a:lnTo>
                  <a:lnTo>
                    <a:pt x="77032" y="185561"/>
                  </a:lnTo>
                  <a:lnTo>
                    <a:pt x="99776" y="181517"/>
                  </a:lnTo>
                  <a:lnTo>
                    <a:pt x="129190" y="166087"/>
                  </a:lnTo>
                  <a:lnTo>
                    <a:pt x="160091" y="139912"/>
                  </a:lnTo>
                  <a:lnTo>
                    <a:pt x="181637" y="108006"/>
                  </a:lnTo>
                  <a:lnTo>
                    <a:pt x="186430" y="82318"/>
                  </a:lnTo>
                  <a:lnTo>
                    <a:pt x="183492" y="57643"/>
                  </a:lnTo>
                  <a:lnTo>
                    <a:pt x="174387" y="38877"/>
                  </a:lnTo>
                  <a:lnTo>
                    <a:pt x="159422" y="25857"/>
                  </a:lnTo>
                  <a:lnTo>
                    <a:pt x="11165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048918" y="105284"/>
              <a:ext cx="254060" cy="383006"/>
            </a:xfrm>
            <a:custGeom>
              <a:avLst/>
              <a:gdLst/>
              <a:ahLst/>
              <a:cxnLst/>
              <a:rect l="0" t="0" r="0" b="0"/>
              <a:pathLst>
                <a:path w="254060" h="383006">
                  <a:moveTo>
                    <a:pt x="5589" y="0"/>
                  </a:moveTo>
                  <a:lnTo>
                    <a:pt x="0" y="16768"/>
                  </a:lnTo>
                  <a:lnTo>
                    <a:pt x="4442" y="63451"/>
                  </a:lnTo>
                  <a:lnTo>
                    <a:pt x="16584" y="121545"/>
                  </a:lnTo>
                  <a:lnTo>
                    <a:pt x="30248" y="173098"/>
                  </a:lnTo>
                  <a:lnTo>
                    <a:pt x="40712" y="225594"/>
                  </a:lnTo>
                  <a:lnTo>
                    <a:pt x="51221" y="274423"/>
                  </a:lnTo>
                  <a:lnTo>
                    <a:pt x="56847" y="332844"/>
                  </a:lnTo>
                  <a:lnTo>
                    <a:pt x="58991" y="367163"/>
                  </a:lnTo>
                  <a:lnTo>
                    <a:pt x="61078" y="367608"/>
                  </a:lnTo>
                  <a:lnTo>
                    <a:pt x="63639" y="364395"/>
                  </a:lnTo>
                  <a:lnTo>
                    <a:pt x="63366" y="351466"/>
                  </a:lnTo>
                  <a:lnTo>
                    <a:pt x="58908" y="294895"/>
                  </a:lnTo>
                  <a:lnTo>
                    <a:pt x="61485" y="233380"/>
                  </a:lnTo>
                  <a:lnTo>
                    <a:pt x="67867" y="206670"/>
                  </a:lnTo>
                  <a:lnTo>
                    <a:pt x="78502" y="187000"/>
                  </a:lnTo>
                  <a:lnTo>
                    <a:pt x="86953" y="181989"/>
                  </a:lnTo>
                  <a:lnTo>
                    <a:pt x="108822" y="179540"/>
                  </a:lnTo>
                  <a:lnTo>
                    <a:pt x="141852" y="184739"/>
                  </a:lnTo>
                  <a:lnTo>
                    <a:pt x="183284" y="205381"/>
                  </a:lnTo>
                  <a:lnTo>
                    <a:pt x="207718" y="226320"/>
                  </a:lnTo>
                  <a:lnTo>
                    <a:pt x="244048" y="274429"/>
                  </a:lnTo>
                  <a:lnTo>
                    <a:pt x="254059" y="316709"/>
                  </a:lnTo>
                  <a:lnTo>
                    <a:pt x="250161" y="340021"/>
                  </a:lnTo>
                  <a:lnTo>
                    <a:pt x="245846" y="349514"/>
                  </a:lnTo>
                  <a:lnTo>
                    <a:pt x="231693" y="363180"/>
                  </a:lnTo>
                  <a:lnTo>
                    <a:pt x="200875" y="377451"/>
                  </a:lnTo>
                  <a:lnTo>
                    <a:pt x="176611" y="383005"/>
                  </a:lnTo>
                  <a:lnTo>
                    <a:pt x="132438" y="377039"/>
                  </a:lnTo>
                  <a:lnTo>
                    <a:pt x="114609" y="371124"/>
                  </a:lnTo>
                  <a:lnTo>
                    <a:pt x="100346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320629" y="332999"/>
              <a:ext cx="183298" cy="175408"/>
            </a:xfrm>
            <a:custGeom>
              <a:avLst/>
              <a:gdLst/>
              <a:ahLst/>
              <a:cxnLst/>
              <a:rect l="0" t="0" r="0" b="0"/>
              <a:pathLst>
                <a:path w="183298" h="175408">
                  <a:moveTo>
                    <a:pt x="155018" y="24969"/>
                  </a:moveTo>
                  <a:lnTo>
                    <a:pt x="137038" y="9328"/>
                  </a:lnTo>
                  <a:lnTo>
                    <a:pt x="120121" y="1250"/>
                  </a:lnTo>
                  <a:lnTo>
                    <a:pt x="97784" y="0"/>
                  </a:lnTo>
                  <a:lnTo>
                    <a:pt x="50906" y="8729"/>
                  </a:lnTo>
                  <a:lnTo>
                    <a:pt x="32317" y="21261"/>
                  </a:lnTo>
                  <a:lnTo>
                    <a:pt x="17427" y="38529"/>
                  </a:lnTo>
                  <a:lnTo>
                    <a:pt x="6909" y="57902"/>
                  </a:lnTo>
                  <a:lnTo>
                    <a:pt x="0" y="94129"/>
                  </a:lnTo>
                  <a:lnTo>
                    <a:pt x="7742" y="117708"/>
                  </a:lnTo>
                  <a:lnTo>
                    <a:pt x="35720" y="155852"/>
                  </a:lnTo>
                  <a:lnTo>
                    <a:pt x="62349" y="173064"/>
                  </a:lnTo>
                  <a:lnTo>
                    <a:pt x="82247" y="175407"/>
                  </a:lnTo>
                  <a:lnTo>
                    <a:pt x="102788" y="171379"/>
                  </a:lnTo>
                  <a:lnTo>
                    <a:pt x="134083" y="154788"/>
                  </a:lnTo>
                  <a:lnTo>
                    <a:pt x="163244" y="128165"/>
                  </a:lnTo>
                  <a:lnTo>
                    <a:pt x="175441" y="108269"/>
                  </a:lnTo>
                  <a:lnTo>
                    <a:pt x="183297" y="66158"/>
                  </a:lnTo>
                  <a:lnTo>
                    <a:pt x="178895" y="42886"/>
                  </a:lnTo>
                  <a:lnTo>
                    <a:pt x="165547" y="3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583128" y="189512"/>
              <a:ext cx="60977" cy="326385"/>
            </a:xfrm>
            <a:custGeom>
              <a:avLst/>
              <a:gdLst/>
              <a:ahLst/>
              <a:cxnLst/>
              <a:rect l="0" t="0" r="0" b="0"/>
              <a:pathLst>
                <a:path w="60977" h="326385">
                  <a:moveTo>
                    <a:pt x="8333" y="0"/>
                  </a:moveTo>
                  <a:lnTo>
                    <a:pt x="0" y="48931"/>
                  </a:lnTo>
                  <a:lnTo>
                    <a:pt x="1575" y="90538"/>
                  </a:lnTo>
                  <a:lnTo>
                    <a:pt x="6999" y="152805"/>
                  </a:lnTo>
                  <a:lnTo>
                    <a:pt x="15305" y="208649"/>
                  </a:lnTo>
                  <a:lnTo>
                    <a:pt x="23982" y="271871"/>
                  </a:lnTo>
                  <a:lnTo>
                    <a:pt x="33377" y="304773"/>
                  </a:lnTo>
                  <a:lnTo>
                    <a:pt x="37897" y="311976"/>
                  </a:lnTo>
                  <a:lnTo>
                    <a:pt x="43251" y="316779"/>
                  </a:lnTo>
                  <a:lnTo>
                    <a:pt x="60976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496704" y="341851"/>
              <a:ext cx="231628" cy="10149"/>
            </a:xfrm>
            <a:custGeom>
              <a:avLst/>
              <a:gdLst/>
              <a:ahLst/>
              <a:cxnLst/>
              <a:rect l="0" t="0" r="0" b="0"/>
              <a:pathLst>
                <a:path w="231628" h="10149">
                  <a:moveTo>
                    <a:pt x="231627" y="5589"/>
                  </a:moveTo>
                  <a:lnTo>
                    <a:pt x="214860" y="0"/>
                  </a:lnTo>
                  <a:lnTo>
                    <a:pt x="197269" y="375"/>
                  </a:lnTo>
                  <a:lnTo>
                    <a:pt x="146202" y="10148"/>
                  </a:lnTo>
                  <a:lnTo>
                    <a:pt x="96872" y="8760"/>
                  </a:lnTo>
                  <a:lnTo>
                    <a:pt x="38546" y="621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770446" y="157927"/>
              <a:ext cx="231628" cy="400084"/>
            </a:xfrm>
            <a:custGeom>
              <a:avLst/>
              <a:gdLst/>
              <a:ahLst/>
              <a:cxnLst/>
              <a:rect l="0" t="0" r="0" b="0"/>
              <a:pathLst>
                <a:path w="231628" h="400084">
                  <a:moveTo>
                    <a:pt x="0" y="0"/>
                  </a:moveTo>
                  <a:lnTo>
                    <a:pt x="0" y="60384"/>
                  </a:lnTo>
                  <a:lnTo>
                    <a:pt x="3119" y="111868"/>
                  </a:lnTo>
                  <a:lnTo>
                    <a:pt x="11453" y="162998"/>
                  </a:lnTo>
                  <a:lnTo>
                    <a:pt x="18211" y="219481"/>
                  </a:lnTo>
                  <a:lnTo>
                    <a:pt x="26083" y="279791"/>
                  </a:lnTo>
                  <a:lnTo>
                    <a:pt x="30498" y="324545"/>
                  </a:lnTo>
                  <a:lnTo>
                    <a:pt x="46197" y="262388"/>
                  </a:lnTo>
                  <a:lnTo>
                    <a:pt x="68180" y="222105"/>
                  </a:lnTo>
                  <a:lnTo>
                    <a:pt x="81385" y="205558"/>
                  </a:lnTo>
                  <a:lnTo>
                    <a:pt x="90521" y="201380"/>
                  </a:lnTo>
                  <a:lnTo>
                    <a:pt x="113151" y="199856"/>
                  </a:lnTo>
                  <a:lnTo>
                    <a:pt x="123397" y="204597"/>
                  </a:lnTo>
                  <a:lnTo>
                    <a:pt x="169686" y="258642"/>
                  </a:lnTo>
                  <a:lnTo>
                    <a:pt x="201474" y="318373"/>
                  </a:lnTo>
                  <a:lnTo>
                    <a:pt x="225750" y="381697"/>
                  </a:lnTo>
                  <a:lnTo>
                    <a:pt x="231627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942656" y="705939"/>
            <a:ext cx="1116085" cy="382971"/>
            <a:chOff x="1942656" y="705939"/>
            <a:chExt cx="1116085" cy="382971"/>
          </a:xfrm>
        </p:grpSpPr>
        <p:sp>
          <p:nvSpPr>
            <p:cNvPr id="54" name="Freeform 53"/>
            <p:cNvSpPr/>
            <p:nvPr/>
          </p:nvSpPr>
          <p:spPr>
            <a:xfrm>
              <a:off x="1942656" y="823657"/>
              <a:ext cx="254918" cy="265253"/>
            </a:xfrm>
            <a:custGeom>
              <a:avLst/>
              <a:gdLst/>
              <a:ahLst/>
              <a:cxnLst/>
              <a:rect l="0" t="0" r="0" b="0"/>
              <a:pathLst>
                <a:path w="254918" h="265253">
                  <a:moveTo>
                    <a:pt x="226214" y="18622"/>
                  </a:moveTo>
                  <a:lnTo>
                    <a:pt x="173186" y="3968"/>
                  </a:lnTo>
                  <a:lnTo>
                    <a:pt x="115740" y="0"/>
                  </a:lnTo>
                  <a:lnTo>
                    <a:pt x="72338" y="7515"/>
                  </a:lnTo>
                  <a:lnTo>
                    <a:pt x="32182" y="24040"/>
                  </a:lnTo>
                  <a:lnTo>
                    <a:pt x="12856" y="37018"/>
                  </a:lnTo>
                  <a:lnTo>
                    <a:pt x="6766" y="46094"/>
                  </a:lnTo>
                  <a:lnTo>
                    <a:pt x="0" y="68657"/>
                  </a:lnTo>
                  <a:lnTo>
                    <a:pt x="535" y="78885"/>
                  </a:lnTo>
                  <a:lnTo>
                    <a:pt x="7369" y="96488"/>
                  </a:lnTo>
                  <a:lnTo>
                    <a:pt x="21325" y="108991"/>
                  </a:lnTo>
                  <a:lnTo>
                    <a:pt x="29960" y="113963"/>
                  </a:lnTo>
                  <a:lnTo>
                    <a:pt x="52032" y="116368"/>
                  </a:lnTo>
                  <a:lnTo>
                    <a:pt x="104330" y="113969"/>
                  </a:lnTo>
                  <a:lnTo>
                    <a:pt x="162244" y="124909"/>
                  </a:lnTo>
                  <a:lnTo>
                    <a:pt x="214410" y="142757"/>
                  </a:lnTo>
                  <a:lnTo>
                    <a:pt x="231107" y="154122"/>
                  </a:lnTo>
                  <a:lnTo>
                    <a:pt x="243206" y="170091"/>
                  </a:lnTo>
                  <a:lnTo>
                    <a:pt x="251314" y="190057"/>
                  </a:lnTo>
                  <a:lnTo>
                    <a:pt x="254917" y="214528"/>
                  </a:lnTo>
                  <a:lnTo>
                    <a:pt x="247160" y="237883"/>
                  </a:lnTo>
                  <a:lnTo>
                    <a:pt x="240178" y="249024"/>
                  </a:lnTo>
                  <a:lnTo>
                    <a:pt x="230844" y="256451"/>
                  </a:lnTo>
                  <a:lnTo>
                    <a:pt x="207995" y="264704"/>
                  </a:lnTo>
                  <a:lnTo>
                    <a:pt x="185361" y="265252"/>
                  </a:lnTo>
                  <a:lnTo>
                    <a:pt x="131624" y="252961"/>
                  </a:lnTo>
                  <a:lnTo>
                    <a:pt x="78815" y="2397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310680" y="937036"/>
              <a:ext cx="5590" cy="115814"/>
            </a:xfrm>
            <a:custGeom>
              <a:avLst/>
              <a:gdLst/>
              <a:ahLst/>
              <a:cxnLst/>
              <a:rect l="0" t="0" r="0" b="0"/>
              <a:pathLst>
                <a:path w="5590" h="115814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5131" y="97094"/>
                  </a:lnTo>
                  <a:lnTo>
                    <a:pt x="5589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326798" y="83175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423885" y="705939"/>
              <a:ext cx="324233" cy="368096"/>
            </a:xfrm>
            <a:custGeom>
              <a:avLst/>
              <a:gdLst/>
              <a:ahLst/>
              <a:cxnLst/>
              <a:rect l="0" t="0" r="0" b="0"/>
              <a:pathLst>
                <a:path w="324233" h="368096">
                  <a:moveTo>
                    <a:pt x="102954" y="252154"/>
                  </a:moveTo>
                  <a:lnTo>
                    <a:pt x="108543" y="235386"/>
                  </a:lnTo>
                  <a:lnTo>
                    <a:pt x="108168" y="217795"/>
                  </a:lnTo>
                  <a:lnTo>
                    <a:pt x="102932" y="199449"/>
                  </a:lnTo>
                  <a:lnTo>
                    <a:pt x="92805" y="183496"/>
                  </a:lnTo>
                  <a:lnTo>
                    <a:pt x="84490" y="178306"/>
                  </a:lnTo>
                  <a:lnTo>
                    <a:pt x="62772" y="172539"/>
                  </a:lnTo>
                  <a:lnTo>
                    <a:pt x="52770" y="173341"/>
                  </a:lnTo>
                  <a:lnTo>
                    <a:pt x="35416" y="180471"/>
                  </a:lnTo>
                  <a:lnTo>
                    <a:pt x="23024" y="194559"/>
                  </a:lnTo>
                  <a:lnTo>
                    <a:pt x="5537" y="232198"/>
                  </a:lnTo>
                  <a:lnTo>
                    <a:pt x="0" y="268598"/>
                  </a:lnTo>
                  <a:lnTo>
                    <a:pt x="6535" y="314414"/>
                  </a:lnTo>
                  <a:lnTo>
                    <a:pt x="16934" y="345471"/>
                  </a:lnTo>
                  <a:lnTo>
                    <a:pt x="28068" y="362258"/>
                  </a:lnTo>
                  <a:lnTo>
                    <a:pt x="35482" y="366501"/>
                  </a:lnTo>
                  <a:lnTo>
                    <a:pt x="53079" y="368095"/>
                  </a:lnTo>
                  <a:lnTo>
                    <a:pt x="69479" y="361785"/>
                  </a:lnTo>
                  <a:lnTo>
                    <a:pt x="99071" y="338670"/>
                  </a:lnTo>
                  <a:lnTo>
                    <a:pt x="114802" y="307294"/>
                  </a:lnTo>
                  <a:lnTo>
                    <a:pt x="123362" y="254770"/>
                  </a:lnTo>
                  <a:lnTo>
                    <a:pt x="131985" y="196215"/>
                  </a:lnTo>
                  <a:lnTo>
                    <a:pt x="128446" y="134260"/>
                  </a:lnTo>
                  <a:lnTo>
                    <a:pt x="119736" y="85551"/>
                  </a:lnTo>
                  <a:lnTo>
                    <a:pt x="112378" y="26265"/>
                  </a:lnTo>
                  <a:lnTo>
                    <a:pt x="102853" y="2020"/>
                  </a:lnTo>
                  <a:lnTo>
                    <a:pt x="99377" y="0"/>
                  </a:lnTo>
                  <a:lnTo>
                    <a:pt x="97060" y="4503"/>
                  </a:lnTo>
                  <a:lnTo>
                    <a:pt x="93341" y="48167"/>
                  </a:lnTo>
                  <a:lnTo>
                    <a:pt x="101012" y="109088"/>
                  </a:lnTo>
                  <a:lnTo>
                    <a:pt x="113792" y="167395"/>
                  </a:lnTo>
                  <a:lnTo>
                    <a:pt x="127582" y="223973"/>
                  </a:lnTo>
                  <a:lnTo>
                    <a:pt x="135505" y="277869"/>
                  </a:lnTo>
                  <a:lnTo>
                    <a:pt x="145107" y="297118"/>
                  </a:lnTo>
                  <a:lnTo>
                    <a:pt x="150943" y="300847"/>
                  </a:lnTo>
                  <a:lnTo>
                    <a:pt x="157173" y="300994"/>
                  </a:lnTo>
                  <a:lnTo>
                    <a:pt x="170335" y="294917"/>
                  </a:lnTo>
                  <a:lnTo>
                    <a:pt x="231403" y="250475"/>
                  </a:lnTo>
                  <a:lnTo>
                    <a:pt x="292652" y="227748"/>
                  </a:lnTo>
                  <a:lnTo>
                    <a:pt x="310487" y="214401"/>
                  </a:lnTo>
                  <a:lnTo>
                    <a:pt x="318518" y="205928"/>
                  </a:lnTo>
                  <a:lnTo>
                    <a:pt x="322703" y="196770"/>
                  </a:lnTo>
                  <a:lnTo>
                    <a:pt x="324232" y="177236"/>
                  </a:lnTo>
                  <a:lnTo>
                    <a:pt x="320663" y="169453"/>
                  </a:lnTo>
                  <a:lnTo>
                    <a:pt x="307338" y="157686"/>
                  </a:lnTo>
                  <a:lnTo>
                    <a:pt x="297702" y="156420"/>
                  </a:lnTo>
                  <a:lnTo>
                    <a:pt x="274516" y="161252"/>
                  </a:lnTo>
                  <a:lnTo>
                    <a:pt x="246334" y="177127"/>
                  </a:lnTo>
                  <a:lnTo>
                    <a:pt x="223166" y="202238"/>
                  </a:lnTo>
                  <a:lnTo>
                    <a:pt x="214873" y="224900"/>
                  </a:lnTo>
                  <a:lnTo>
                    <a:pt x="212357" y="249399"/>
                  </a:lnTo>
                  <a:lnTo>
                    <a:pt x="215139" y="271987"/>
                  </a:lnTo>
                  <a:lnTo>
                    <a:pt x="223394" y="290604"/>
                  </a:lnTo>
                  <a:lnTo>
                    <a:pt x="228871" y="298844"/>
                  </a:lnTo>
                  <a:lnTo>
                    <a:pt x="244315" y="311120"/>
                  </a:lnTo>
                  <a:lnTo>
                    <a:pt x="264047" y="319305"/>
                  </a:lnTo>
                  <a:lnTo>
                    <a:pt x="324052" y="3258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838523" y="873865"/>
              <a:ext cx="220218" cy="203685"/>
            </a:xfrm>
            <a:custGeom>
              <a:avLst/>
              <a:gdLst/>
              <a:ahLst/>
              <a:cxnLst/>
              <a:rect l="0" t="0" r="0" b="0"/>
              <a:pathLst>
                <a:path w="220218" h="203685">
                  <a:moveTo>
                    <a:pt x="141041" y="0"/>
                  </a:moveTo>
                  <a:lnTo>
                    <a:pt x="82425" y="5589"/>
                  </a:lnTo>
                  <a:lnTo>
                    <a:pt x="36656" y="19128"/>
                  </a:lnTo>
                  <a:lnTo>
                    <a:pt x="15099" y="30338"/>
                  </a:lnTo>
                  <a:lnTo>
                    <a:pt x="7947" y="38943"/>
                  </a:lnTo>
                  <a:lnTo>
                    <a:pt x="0" y="60982"/>
                  </a:lnTo>
                  <a:lnTo>
                    <a:pt x="2560" y="69900"/>
                  </a:lnTo>
                  <a:lnTo>
                    <a:pt x="8946" y="77016"/>
                  </a:lnTo>
                  <a:lnTo>
                    <a:pt x="17883" y="82929"/>
                  </a:lnTo>
                  <a:lnTo>
                    <a:pt x="71914" y="93590"/>
                  </a:lnTo>
                  <a:lnTo>
                    <a:pt x="125047" y="102628"/>
                  </a:lnTo>
                  <a:lnTo>
                    <a:pt x="154990" y="106444"/>
                  </a:lnTo>
                  <a:lnTo>
                    <a:pt x="190408" y="121746"/>
                  </a:lnTo>
                  <a:lnTo>
                    <a:pt x="208216" y="134438"/>
                  </a:lnTo>
                  <a:lnTo>
                    <a:pt x="217690" y="154117"/>
                  </a:lnTo>
                  <a:lnTo>
                    <a:pt x="220217" y="165915"/>
                  </a:lnTo>
                  <a:lnTo>
                    <a:pt x="218391" y="174951"/>
                  </a:lnTo>
                  <a:lnTo>
                    <a:pt x="213665" y="182145"/>
                  </a:lnTo>
                  <a:lnTo>
                    <a:pt x="199055" y="193257"/>
                  </a:lnTo>
                  <a:lnTo>
                    <a:pt x="180863" y="202095"/>
                  </a:lnTo>
                  <a:lnTo>
                    <a:pt x="161080" y="203684"/>
                  </a:lnTo>
                  <a:lnTo>
                    <a:pt x="104426" y="200521"/>
                  </a:lnTo>
                  <a:lnTo>
                    <a:pt x="77870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421139" y="1610860"/>
            <a:ext cx="3850589" cy="501905"/>
            <a:chOff x="421139" y="1610860"/>
            <a:chExt cx="3850589" cy="501905"/>
          </a:xfrm>
        </p:grpSpPr>
        <p:sp>
          <p:nvSpPr>
            <p:cNvPr id="60" name="Freeform 59"/>
            <p:cNvSpPr/>
            <p:nvPr/>
          </p:nvSpPr>
          <p:spPr>
            <a:xfrm>
              <a:off x="421139" y="1842487"/>
              <a:ext cx="136872" cy="9070"/>
            </a:xfrm>
            <a:custGeom>
              <a:avLst/>
              <a:gdLst/>
              <a:ahLst/>
              <a:cxnLst/>
              <a:rect l="0" t="0" r="0" b="0"/>
              <a:pathLst>
                <a:path w="136872" h="9070">
                  <a:moveTo>
                    <a:pt x="136871" y="0"/>
                  </a:moveTo>
                  <a:lnTo>
                    <a:pt x="99393" y="8333"/>
                  </a:lnTo>
                  <a:lnTo>
                    <a:pt x="36659" y="90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42279" y="1716145"/>
              <a:ext cx="10530" cy="263213"/>
            </a:xfrm>
            <a:custGeom>
              <a:avLst/>
              <a:gdLst/>
              <a:ahLst/>
              <a:cxnLst/>
              <a:rect l="0" t="0" r="0" b="0"/>
              <a:pathLst>
                <a:path w="10530" h="263213">
                  <a:moveTo>
                    <a:pt x="10529" y="0"/>
                  </a:moveTo>
                  <a:lnTo>
                    <a:pt x="3293" y="27556"/>
                  </a:lnTo>
                  <a:lnTo>
                    <a:pt x="651" y="83778"/>
                  </a:lnTo>
                  <a:lnTo>
                    <a:pt x="129" y="140291"/>
                  </a:lnTo>
                  <a:lnTo>
                    <a:pt x="26" y="196514"/>
                  </a:lnTo>
                  <a:lnTo>
                    <a:pt x="5" y="243322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26466" y="1695088"/>
              <a:ext cx="252685" cy="73700"/>
            </a:xfrm>
            <a:custGeom>
              <a:avLst/>
              <a:gdLst/>
              <a:ahLst/>
              <a:cxnLst/>
              <a:rect l="0" t="0" r="0" b="0"/>
              <a:pathLst>
                <a:path w="252685" h="73700">
                  <a:moveTo>
                    <a:pt x="252684" y="0"/>
                  </a:moveTo>
                  <a:lnTo>
                    <a:pt x="197639" y="17958"/>
                  </a:lnTo>
                  <a:lnTo>
                    <a:pt x="146231" y="31666"/>
                  </a:lnTo>
                  <a:lnTo>
                    <a:pt x="91016" y="45639"/>
                  </a:lnTo>
                  <a:lnTo>
                    <a:pt x="37389" y="5966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84352" y="1947772"/>
              <a:ext cx="305327" cy="52643"/>
            </a:xfrm>
            <a:custGeom>
              <a:avLst/>
              <a:gdLst/>
              <a:ahLst/>
              <a:cxnLst/>
              <a:rect l="0" t="0" r="0" b="0"/>
              <a:pathLst>
                <a:path w="305327" h="52643">
                  <a:moveTo>
                    <a:pt x="305326" y="0"/>
                  </a:moveTo>
                  <a:lnTo>
                    <a:pt x="243046" y="16788"/>
                  </a:lnTo>
                  <a:lnTo>
                    <a:pt x="185876" y="23333"/>
                  </a:lnTo>
                  <a:lnTo>
                    <a:pt x="124194" y="29955"/>
                  </a:lnTo>
                  <a:lnTo>
                    <a:pt x="75533" y="36691"/>
                  </a:lnTo>
                  <a:lnTo>
                    <a:pt x="13182" y="4973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79583" y="1863437"/>
              <a:ext cx="157495" cy="126450"/>
            </a:xfrm>
            <a:custGeom>
              <a:avLst/>
              <a:gdLst/>
              <a:ahLst/>
              <a:cxnLst/>
              <a:rect l="0" t="0" r="0" b="0"/>
              <a:pathLst>
                <a:path w="157495" h="126450">
                  <a:moveTo>
                    <a:pt x="10095" y="31692"/>
                  </a:moveTo>
                  <a:lnTo>
                    <a:pt x="6976" y="85837"/>
                  </a:lnTo>
                  <a:lnTo>
                    <a:pt x="2860" y="103720"/>
                  </a:lnTo>
                  <a:lnTo>
                    <a:pt x="1762" y="101937"/>
                  </a:lnTo>
                  <a:lnTo>
                    <a:pt x="0" y="65455"/>
                  </a:lnTo>
                  <a:lnTo>
                    <a:pt x="5999" y="43188"/>
                  </a:lnTo>
                  <a:lnTo>
                    <a:pt x="17633" y="22763"/>
                  </a:lnTo>
                  <a:lnTo>
                    <a:pt x="34503" y="5887"/>
                  </a:lnTo>
                  <a:lnTo>
                    <a:pt x="45084" y="1621"/>
                  </a:lnTo>
                  <a:lnTo>
                    <a:pt x="69320" y="0"/>
                  </a:lnTo>
                  <a:lnTo>
                    <a:pt x="79994" y="3545"/>
                  </a:lnTo>
                  <a:lnTo>
                    <a:pt x="98093" y="16842"/>
                  </a:lnTo>
                  <a:lnTo>
                    <a:pt x="127607" y="53975"/>
                  </a:lnTo>
                  <a:lnTo>
                    <a:pt x="154063" y="117162"/>
                  </a:lnTo>
                  <a:lnTo>
                    <a:pt x="157494" y="1264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137077" y="1789844"/>
              <a:ext cx="110992" cy="184460"/>
            </a:xfrm>
            <a:custGeom>
              <a:avLst/>
              <a:gdLst/>
              <a:ahLst/>
              <a:cxnLst/>
              <a:rect l="0" t="0" r="0" b="0"/>
              <a:pathLst>
                <a:path w="110992" h="184460">
                  <a:moveTo>
                    <a:pt x="0" y="63171"/>
                  </a:moveTo>
                  <a:lnTo>
                    <a:pt x="28681" y="126599"/>
                  </a:lnTo>
                  <a:lnTo>
                    <a:pt x="60204" y="179018"/>
                  </a:lnTo>
                  <a:lnTo>
                    <a:pt x="67042" y="183687"/>
                  </a:lnTo>
                  <a:lnTo>
                    <a:pt x="73941" y="184459"/>
                  </a:lnTo>
                  <a:lnTo>
                    <a:pt x="80879" y="182634"/>
                  </a:lnTo>
                  <a:lnTo>
                    <a:pt x="85505" y="176738"/>
                  </a:lnTo>
                  <a:lnTo>
                    <a:pt x="99128" y="120688"/>
                  </a:lnTo>
                  <a:lnTo>
                    <a:pt x="105239" y="67427"/>
                  </a:lnTo>
                  <a:lnTo>
                    <a:pt x="110991" y="3401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312786" y="1793340"/>
              <a:ext cx="144356" cy="182931"/>
            </a:xfrm>
            <a:custGeom>
              <a:avLst/>
              <a:gdLst/>
              <a:ahLst/>
              <a:cxnLst/>
              <a:rect l="0" t="0" r="0" b="0"/>
              <a:pathLst>
                <a:path w="144356" h="182931">
                  <a:moveTo>
                    <a:pt x="13804" y="70204"/>
                  </a:moveTo>
                  <a:lnTo>
                    <a:pt x="51282" y="78537"/>
                  </a:lnTo>
                  <a:lnTo>
                    <a:pt x="86130" y="76962"/>
                  </a:lnTo>
                  <a:lnTo>
                    <a:pt x="107950" y="70868"/>
                  </a:lnTo>
                  <a:lnTo>
                    <a:pt x="129346" y="60360"/>
                  </a:lnTo>
                  <a:lnTo>
                    <a:pt x="136456" y="51943"/>
                  </a:lnTo>
                  <a:lnTo>
                    <a:pt x="144355" y="30112"/>
                  </a:lnTo>
                  <a:lnTo>
                    <a:pt x="142952" y="21249"/>
                  </a:lnTo>
                  <a:lnTo>
                    <a:pt x="138507" y="14171"/>
                  </a:lnTo>
                  <a:lnTo>
                    <a:pt x="132035" y="8282"/>
                  </a:lnTo>
                  <a:lnTo>
                    <a:pt x="112364" y="1738"/>
                  </a:lnTo>
                  <a:lnTo>
                    <a:pt x="89194" y="0"/>
                  </a:lnTo>
                  <a:lnTo>
                    <a:pt x="67198" y="3127"/>
                  </a:lnTo>
                  <a:lnTo>
                    <a:pt x="48843" y="11536"/>
                  </a:lnTo>
                  <a:lnTo>
                    <a:pt x="32887" y="24242"/>
                  </a:lnTo>
                  <a:lnTo>
                    <a:pt x="11919" y="51126"/>
                  </a:lnTo>
                  <a:lnTo>
                    <a:pt x="2048" y="71083"/>
                  </a:lnTo>
                  <a:lnTo>
                    <a:pt x="0" y="91652"/>
                  </a:lnTo>
                  <a:lnTo>
                    <a:pt x="8218" y="133452"/>
                  </a:lnTo>
                  <a:lnTo>
                    <a:pt x="23327" y="159394"/>
                  </a:lnTo>
                  <a:lnTo>
                    <a:pt x="42213" y="171455"/>
                  </a:lnTo>
                  <a:lnTo>
                    <a:pt x="66205" y="179545"/>
                  </a:lnTo>
                  <a:lnTo>
                    <a:pt x="102510" y="182930"/>
                  </a:lnTo>
                  <a:lnTo>
                    <a:pt x="129618" y="1754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516103" y="1803567"/>
              <a:ext cx="115815" cy="158320"/>
            </a:xfrm>
            <a:custGeom>
              <a:avLst/>
              <a:gdLst/>
              <a:ahLst/>
              <a:cxnLst/>
              <a:rect l="0" t="0" r="0" b="0"/>
              <a:pathLst>
                <a:path w="115815" h="158320">
                  <a:moveTo>
                    <a:pt x="0" y="70505"/>
                  </a:moveTo>
                  <a:lnTo>
                    <a:pt x="17959" y="133933"/>
                  </a:lnTo>
                  <a:lnTo>
                    <a:pt x="25858" y="158319"/>
                  </a:lnTo>
                  <a:lnTo>
                    <a:pt x="14397" y="119520"/>
                  </a:lnTo>
                  <a:lnTo>
                    <a:pt x="11293" y="69095"/>
                  </a:lnTo>
                  <a:lnTo>
                    <a:pt x="13208" y="44142"/>
                  </a:lnTo>
                  <a:lnTo>
                    <a:pt x="21858" y="25253"/>
                  </a:lnTo>
                  <a:lnTo>
                    <a:pt x="36621" y="12178"/>
                  </a:lnTo>
                  <a:lnTo>
                    <a:pt x="56051" y="3638"/>
                  </a:lnTo>
                  <a:lnTo>
                    <a:pt x="89787" y="0"/>
                  </a:lnTo>
                  <a:lnTo>
                    <a:pt x="115814" y="73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696506" y="1779316"/>
              <a:ext cx="155187" cy="169926"/>
            </a:xfrm>
            <a:custGeom>
              <a:avLst/>
              <a:gdLst/>
              <a:ahLst/>
              <a:cxnLst/>
              <a:rect l="0" t="0" r="0" b="0"/>
              <a:pathLst>
                <a:path w="155187" h="169926">
                  <a:moveTo>
                    <a:pt x="135452" y="0"/>
                  </a:moveTo>
                  <a:lnTo>
                    <a:pt x="76835" y="5589"/>
                  </a:lnTo>
                  <a:lnTo>
                    <a:pt x="31067" y="19128"/>
                  </a:lnTo>
                  <a:lnTo>
                    <a:pt x="9510" y="30338"/>
                  </a:lnTo>
                  <a:lnTo>
                    <a:pt x="3528" y="37773"/>
                  </a:lnTo>
                  <a:lnTo>
                    <a:pt x="709" y="46239"/>
                  </a:lnTo>
                  <a:lnTo>
                    <a:pt x="0" y="55392"/>
                  </a:lnTo>
                  <a:lnTo>
                    <a:pt x="3037" y="62664"/>
                  </a:lnTo>
                  <a:lnTo>
                    <a:pt x="15769" y="73864"/>
                  </a:lnTo>
                  <a:lnTo>
                    <a:pt x="70963" y="85982"/>
                  </a:lnTo>
                  <a:lnTo>
                    <a:pt x="124750" y="103176"/>
                  </a:lnTo>
                  <a:lnTo>
                    <a:pt x="145904" y="114486"/>
                  </a:lnTo>
                  <a:lnTo>
                    <a:pt x="151778" y="123117"/>
                  </a:lnTo>
                  <a:lnTo>
                    <a:pt x="155186" y="145186"/>
                  </a:lnTo>
                  <a:lnTo>
                    <a:pt x="152118" y="154112"/>
                  </a:lnTo>
                  <a:lnTo>
                    <a:pt x="139350" y="167150"/>
                  </a:lnTo>
                  <a:lnTo>
                    <a:pt x="131031" y="169925"/>
                  </a:lnTo>
                  <a:lnTo>
                    <a:pt x="76638" y="168880"/>
                  </a:lnTo>
                  <a:lnTo>
                    <a:pt x="40696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925961" y="1787029"/>
              <a:ext cx="157302" cy="175021"/>
            </a:xfrm>
            <a:custGeom>
              <a:avLst/>
              <a:gdLst/>
              <a:ahLst/>
              <a:cxnLst/>
              <a:rect l="0" t="0" r="0" b="0"/>
              <a:pathLst>
                <a:path w="157302" h="175021">
                  <a:moveTo>
                    <a:pt x="32339" y="76515"/>
                  </a:moveTo>
                  <a:lnTo>
                    <a:pt x="69817" y="68181"/>
                  </a:lnTo>
                  <a:lnTo>
                    <a:pt x="115651" y="60831"/>
                  </a:lnTo>
                  <a:lnTo>
                    <a:pt x="147881" y="45871"/>
                  </a:lnTo>
                  <a:lnTo>
                    <a:pt x="153821" y="38538"/>
                  </a:lnTo>
                  <a:lnTo>
                    <a:pt x="156611" y="30140"/>
                  </a:lnTo>
                  <a:lnTo>
                    <a:pt x="157301" y="21032"/>
                  </a:lnTo>
                  <a:lnTo>
                    <a:pt x="153082" y="13790"/>
                  </a:lnTo>
                  <a:lnTo>
                    <a:pt x="135916" y="2623"/>
                  </a:lnTo>
                  <a:lnTo>
                    <a:pt x="112688" y="0"/>
                  </a:lnTo>
                  <a:lnTo>
                    <a:pt x="89107" y="3904"/>
                  </a:lnTo>
                  <a:lnTo>
                    <a:pt x="62677" y="19255"/>
                  </a:lnTo>
                  <a:lnTo>
                    <a:pt x="11415" y="69246"/>
                  </a:lnTo>
                  <a:lnTo>
                    <a:pt x="4351" y="78688"/>
                  </a:lnTo>
                  <a:lnTo>
                    <a:pt x="813" y="88492"/>
                  </a:lnTo>
                  <a:lnTo>
                    <a:pt x="0" y="108744"/>
                  </a:lnTo>
                  <a:lnTo>
                    <a:pt x="6120" y="139876"/>
                  </a:lnTo>
                  <a:lnTo>
                    <a:pt x="11350" y="148002"/>
                  </a:lnTo>
                  <a:lnTo>
                    <a:pt x="26520" y="160149"/>
                  </a:lnTo>
                  <a:lnTo>
                    <a:pt x="60381" y="173565"/>
                  </a:lnTo>
                  <a:lnTo>
                    <a:pt x="83407" y="175020"/>
                  </a:lnTo>
                  <a:lnTo>
                    <a:pt x="116567" y="1712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371325" y="1657972"/>
              <a:ext cx="330105" cy="282364"/>
            </a:xfrm>
            <a:custGeom>
              <a:avLst/>
              <a:gdLst/>
              <a:ahLst/>
              <a:cxnLst/>
              <a:rect l="0" t="0" r="0" b="0"/>
              <a:pathLst>
                <a:path w="330105" h="282364">
                  <a:moveTo>
                    <a:pt x="208157" y="47644"/>
                  </a:moveTo>
                  <a:lnTo>
                    <a:pt x="190176" y="23598"/>
                  </a:lnTo>
                  <a:lnTo>
                    <a:pt x="173259" y="9271"/>
                  </a:lnTo>
                  <a:lnTo>
                    <a:pt x="147803" y="1343"/>
                  </a:lnTo>
                  <a:lnTo>
                    <a:pt x="106826" y="0"/>
                  </a:lnTo>
                  <a:lnTo>
                    <a:pt x="94980" y="1844"/>
                  </a:lnTo>
                  <a:lnTo>
                    <a:pt x="75577" y="13250"/>
                  </a:lnTo>
                  <a:lnTo>
                    <a:pt x="30690" y="59189"/>
                  </a:lnTo>
                  <a:lnTo>
                    <a:pt x="9801" y="103607"/>
                  </a:lnTo>
                  <a:lnTo>
                    <a:pt x="0" y="157094"/>
                  </a:lnTo>
                  <a:lnTo>
                    <a:pt x="9480" y="198747"/>
                  </a:lnTo>
                  <a:lnTo>
                    <a:pt x="27107" y="235135"/>
                  </a:lnTo>
                  <a:lnTo>
                    <a:pt x="43462" y="251076"/>
                  </a:lnTo>
                  <a:lnTo>
                    <a:pt x="103202" y="278644"/>
                  </a:lnTo>
                  <a:lnTo>
                    <a:pt x="113620" y="282363"/>
                  </a:lnTo>
                  <a:lnTo>
                    <a:pt x="150640" y="282007"/>
                  </a:lnTo>
                  <a:lnTo>
                    <a:pt x="205071" y="270236"/>
                  </a:lnTo>
                  <a:lnTo>
                    <a:pt x="257763" y="246594"/>
                  </a:lnTo>
                  <a:lnTo>
                    <a:pt x="279337" y="231993"/>
                  </a:lnTo>
                  <a:lnTo>
                    <a:pt x="304636" y="202871"/>
                  </a:lnTo>
                  <a:lnTo>
                    <a:pt x="324611" y="165127"/>
                  </a:lnTo>
                  <a:lnTo>
                    <a:pt x="330104" y="138073"/>
                  </a:lnTo>
                  <a:lnTo>
                    <a:pt x="326306" y="110452"/>
                  </a:lnTo>
                  <a:lnTo>
                    <a:pt x="311014" y="74833"/>
                  </a:lnTo>
                  <a:lnTo>
                    <a:pt x="297155" y="58558"/>
                  </a:lnTo>
                  <a:lnTo>
                    <a:pt x="259662" y="38578"/>
                  </a:lnTo>
                  <a:lnTo>
                    <a:pt x="249512" y="34581"/>
                  </a:lnTo>
                  <a:lnTo>
                    <a:pt x="228877" y="33260"/>
                  </a:lnTo>
                  <a:lnTo>
                    <a:pt x="176571" y="476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737409" y="1821855"/>
              <a:ext cx="127466" cy="290910"/>
            </a:xfrm>
            <a:custGeom>
              <a:avLst/>
              <a:gdLst/>
              <a:ahLst/>
              <a:cxnLst/>
              <a:rect l="0" t="0" r="0" b="0"/>
              <a:pathLst>
                <a:path w="127466" h="290910">
                  <a:moveTo>
                    <a:pt x="0" y="83803"/>
                  </a:moveTo>
                  <a:lnTo>
                    <a:pt x="17959" y="138847"/>
                  </a:lnTo>
                  <a:lnTo>
                    <a:pt x="31667" y="190255"/>
                  </a:lnTo>
                  <a:lnTo>
                    <a:pt x="45640" y="245470"/>
                  </a:lnTo>
                  <a:lnTo>
                    <a:pt x="50568" y="287422"/>
                  </a:lnTo>
                  <a:lnTo>
                    <a:pt x="50090" y="290909"/>
                  </a:lnTo>
                  <a:lnTo>
                    <a:pt x="46439" y="279185"/>
                  </a:lnTo>
                  <a:lnTo>
                    <a:pt x="39564" y="219135"/>
                  </a:lnTo>
                  <a:lnTo>
                    <a:pt x="27573" y="158628"/>
                  </a:lnTo>
                  <a:lnTo>
                    <a:pt x="15109" y="105992"/>
                  </a:lnTo>
                  <a:lnTo>
                    <a:pt x="14553" y="51747"/>
                  </a:lnTo>
                  <a:lnTo>
                    <a:pt x="20506" y="26272"/>
                  </a:lnTo>
                  <a:lnTo>
                    <a:pt x="30951" y="7151"/>
                  </a:lnTo>
                  <a:lnTo>
                    <a:pt x="38181" y="2286"/>
                  </a:lnTo>
                  <a:lnTo>
                    <a:pt x="55574" y="0"/>
                  </a:lnTo>
                  <a:lnTo>
                    <a:pt x="71883" y="6003"/>
                  </a:lnTo>
                  <a:lnTo>
                    <a:pt x="79507" y="10879"/>
                  </a:lnTo>
                  <a:lnTo>
                    <a:pt x="122726" y="72803"/>
                  </a:lnTo>
                  <a:lnTo>
                    <a:pt x="127465" y="94122"/>
                  </a:lnTo>
                  <a:lnTo>
                    <a:pt x="127090" y="104720"/>
                  </a:lnTo>
                  <a:lnTo>
                    <a:pt x="122162" y="111786"/>
                  </a:lnTo>
                  <a:lnTo>
                    <a:pt x="114196" y="116496"/>
                  </a:lnTo>
                  <a:lnTo>
                    <a:pt x="94038" y="120560"/>
                  </a:lnTo>
                  <a:lnTo>
                    <a:pt x="42114" y="1153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913112" y="1762831"/>
              <a:ext cx="130180" cy="153356"/>
            </a:xfrm>
            <a:custGeom>
              <a:avLst/>
              <a:gdLst/>
              <a:ahLst/>
              <a:cxnLst/>
              <a:rect l="0" t="0" r="0" b="0"/>
              <a:pathLst>
                <a:path w="130180" h="153356">
                  <a:moveTo>
                    <a:pt x="24338" y="100713"/>
                  </a:moveTo>
                  <a:lnTo>
                    <a:pt x="85449" y="74349"/>
                  </a:lnTo>
                  <a:lnTo>
                    <a:pt x="107651" y="61309"/>
                  </a:lnTo>
                  <a:lnTo>
                    <a:pt x="122977" y="44596"/>
                  </a:lnTo>
                  <a:lnTo>
                    <a:pt x="128702" y="35225"/>
                  </a:lnTo>
                  <a:lnTo>
                    <a:pt x="130179" y="26639"/>
                  </a:lnTo>
                  <a:lnTo>
                    <a:pt x="128824" y="18575"/>
                  </a:lnTo>
                  <a:lnTo>
                    <a:pt x="125581" y="10859"/>
                  </a:lnTo>
                  <a:lnTo>
                    <a:pt x="118740" y="5715"/>
                  </a:lnTo>
                  <a:lnTo>
                    <a:pt x="98660" y="0"/>
                  </a:lnTo>
                  <a:lnTo>
                    <a:pt x="66637" y="2372"/>
                  </a:lnTo>
                  <a:lnTo>
                    <a:pt x="48597" y="10602"/>
                  </a:lnTo>
                  <a:lnTo>
                    <a:pt x="32781" y="23229"/>
                  </a:lnTo>
                  <a:lnTo>
                    <a:pt x="11892" y="50068"/>
                  </a:lnTo>
                  <a:lnTo>
                    <a:pt x="2039" y="70015"/>
                  </a:lnTo>
                  <a:lnTo>
                    <a:pt x="0" y="90579"/>
                  </a:lnTo>
                  <a:lnTo>
                    <a:pt x="4163" y="110247"/>
                  </a:lnTo>
                  <a:lnTo>
                    <a:pt x="13812" y="126787"/>
                  </a:lnTo>
                  <a:lnTo>
                    <a:pt x="29019" y="138817"/>
                  </a:lnTo>
                  <a:lnTo>
                    <a:pt x="37987" y="143663"/>
                  </a:lnTo>
                  <a:lnTo>
                    <a:pt x="101467" y="152079"/>
                  </a:lnTo>
                  <a:lnTo>
                    <a:pt x="129623" y="1533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100317" y="1779316"/>
              <a:ext cx="142461" cy="140295"/>
            </a:xfrm>
            <a:custGeom>
              <a:avLst/>
              <a:gdLst/>
              <a:ahLst/>
              <a:cxnLst/>
              <a:rect l="0" t="0" r="0" b="0"/>
              <a:pathLst>
                <a:path w="142461" h="140295">
                  <a:moveTo>
                    <a:pt x="5589" y="42114"/>
                  </a:moveTo>
                  <a:lnTo>
                    <a:pt x="0" y="58881"/>
                  </a:lnTo>
                  <a:lnTo>
                    <a:pt x="376" y="76472"/>
                  </a:lnTo>
                  <a:lnTo>
                    <a:pt x="5612" y="94819"/>
                  </a:lnTo>
                  <a:lnTo>
                    <a:pt x="30557" y="140294"/>
                  </a:lnTo>
                  <a:lnTo>
                    <a:pt x="27155" y="121637"/>
                  </a:lnTo>
                  <a:lnTo>
                    <a:pt x="11175" y="62757"/>
                  </a:lnTo>
                  <a:lnTo>
                    <a:pt x="13141" y="41930"/>
                  </a:lnTo>
                  <a:lnTo>
                    <a:pt x="24154" y="24095"/>
                  </a:lnTo>
                  <a:lnTo>
                    <a:pt x="32004" y="16063"/>
                  </a:lnTo>
                  <a:lnTo>
                    <a:pt x="53204" y="7139"/>
                  </a:lnTo>
                  <a:lnTo>
                    <a:pt x="115108" y="940"/>
                  </a:lnTo>
                  <a:lnTo>
                    <a:pt x="14246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288984" y="1804763"/>
              <a:ext cx="195949" cy="122054"/>
            </a:xfrm>
            <a:custGeom>
              <a:avLst/>
              <a:gdLst/>
              <a:ahLst/>
              <a:cxnLst/>
              <a:rect l="0" t="0" r="0" b="0"/>
              <a:pathLst>
                <a:path w="195949" h="122054">
                  <a:moveTo>
                    <a:pt x="101192" y="27195"/>
                  </a:moveTo>
                  <a:lnTo>
                    <a:pt x="90013" y="10427"/>
                  </a:lnTo>
                  <a:lnTo>
                    <a:pt x="82041" y="5488"/>
                  </a:lnTo>
                  <a:lnTo>
                    <a:pt x="60705" y="0"/>
                  </a:lnTo>
                  <a:lnTo>
                    <a:pt x="50804" y="876"/>
                  </a:lnTo>
                  <a:lnTo>
                    <a:pt x="33563" y="8089"/>
                  </a:lnTo>
                  <a:lnTo>
                    <a:pt x="10704" y="25303"/>
                  </a:lnTo>
                  <a:lnTo>
                    <a:pt x="2483" y="44682"/>
                  </a:lnTo>
                  <a:lnTo>
                    <a:pt x="0" y="67722"/>
                  </a:lnTo>
                  <a:lnTo>
                    <a:pt x="2795" y="89661"/>
                  </a:lnTo>
                  <a:lnTo>
                    <a:pt x="11057" y="107990"/>
                  </a:lnTo>
                  <a:lnTo>
                    <a:pt x="16535" y="116153"/>
                  </a:lnTo>
                  <a:lnTo>
                    <a:pt x="24867" y="120426"/>
                  </a:lnTo>
                  <a:lnTo>
                    <a:pt x="46603" y="122053"/>
                  </a:lnTo>
                  <a:lnTo>
                    <a:pt x="56610" y="117340"/>
                  </a:lnTo>
                  <a:lnTo>
                    <a:pt x="73969" y="99625"/>
                  </a:lnTo>
                  <a:lnTo>
                    <a:pt x="78364" y="89520"/>
                  </a:lnTo>
                  <a:lnTo>
                    <a:pt x="81300" y="65549"/>
                  </a:lnTo>
                  <a:lnTo>
                    <a:pt x="83251" y="66802"/>
                  </a:lnTo>
                  <a:lnTo>
                    <a:pt x="100378" y="88441"/>
                  </a:lnTo>
                  <a:lnTo>
                    <a:pt x="119538" y="108383"/>
                  </a:lnTo>
                  <a:lnTo>
                    <a:pt x="139371" y="115921"/>
                  </a:lnTo>
                  <a:lnTo>
                    <a:pt x="161444" y="118101"/>
                  </a:lnTo>
                  <a:lnTo>
                    <a:pt x="195948" y="1114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486396" y="1610860"/>
              <a:ext cx="51180" cy="326384"/>
            </a:xfrm>
            <a:custGeom>
              <a:avLst/>
              <a:gdLst/>
              <a:ahLst/>
              <a:cxnLst/>
              <a:rect l="0" t="0" r="0" b="0"/>
              <a:pathLst>
                <a:path w="51180" h="326384">
                  <a:moveTo>
                    <a:pt x="9065" y="0"/>
                  </a:moveTo>
                  <a:lnTo>
                    <a:pt x="0" y="58616"/>
                  </a:lnTo>
                  <a:lnTo>
                    <a:pt x="7231" y="113960"/>
                  </a:lnTo>
                  <a:lnTo>
                    <a:pt x="15411" y="164137"/>
                  </a:lnTo>
                  <a:lnTo>
                    <a:pt x="19524" y="220598"/>
                  </a:lnTo>
                  <a:lnTo>
                    <a:pt x="30801" y="282784"/>
                  </a:lnTo>
                  <a:lnTo>
                    <a:pt x="37443" y="307006"/>
                  </a:lnTo>
                  <a:lnTo>
                    <a:pt x="51179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411233" y="1737852"/>
              <a:ext cx="189514" cy="9879"/>
            </a:xfrm>
            <a:custGeom>
              <a:avLst/>
              <a:gdLst/>
              <a:ahLst/>
              <a:cxnLst/>
              <a:rect l="0" t="0" r="0" b="0"/>
              <a:pathLst>
                <a:path w="189514" h="9879">
                  <a:moveTo>
                    <a:pt x="189513" y="9878"/>
                  </a:moveTo>
                  <a:lnTo>
                    <a:pt x="137463" y="1545"/>
                  </a:lnTo>
                  <a:lnTo>
                    <a:pt x="87523" y="0"/>
                  </a:lnTo>
                  <a:lnTo>
                    <a:pt x="28727" y="5067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674445" y="1842487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2196" y="37478"/>
                  </a:lnTo>
                  <a:lnTo>
                    <a:pt x="651" y="7232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663917" y="173720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773320" y="1834885"/>
              <a:ext cx="280152" cy="155002"/>
            </a:xfrm>
            <a:custGeom>
              <a:avLst/>
              <a:gdLst/>
              <a:ahLst/>
              <a:cxnLst/>
              <a:rect l="0" t="0" r="0" b="0"/>
              <a:pathLst>
                <a:path w="280152" h="155002">
                  <a:moveTo>
                    <a:pt x="111695" y="18130"/>
                  </a:moveTo>
                  <a:lnTo>
                    <a:pt x="94927" y="6952"/>
                  </a:lnTo>
                  <a:lnTo>
                    <a:pt x="62143" y="0"/>
                  </a:lnTo>
                  <a:lnTo>
                    <a:pt x="42489" y="4613"/>
                  </a:lnTo>
                  <a:lnTo>
                    <a:pt x="10807" y="26638"/>
                  </a:lnTo>
                  <a:lnTo>
                    <a:pt x="2515" y="46088"/>
                  </a:lnTo>
                  <a:lnTo>
                    <a:pt x="0" y="69160"/>
                  </a:lnTo>
                  <a:lnTo>
                    <a:pt x="2781" y="91113"/>
                  </a:lnTo>
                  <a:lnTo>
                    <a:pt x="11036" y="109449"/>
                  </a:lnTo>
                  <a:lnTo>
                    <a:pt x="16513" y="117614"/>
                  </a:lnTo>
                  <a:lnTo>
                    <a:pt x="31957" y="129805"/>
                  </a:lnTo>
                  <a:lnTo>
                    <a:pt x="40989" y="134694"/>
                  </a:lnTo>
                  <a:lnTo>
                    <a:pt x="50520" y="135614"/>
                  </a:lnTo>
                  <a:lnTo>
                    <a:pt x="70468" y="130397"/>
                  </a:lnTo>
                  <a:lnTo>
                    <a:pt x="95840" y="114305"/>
                  </a:lnTo>
                  <a:lnTo>
                    <a:pt x="104649" y="95190"/>
                  </a:lnTo>
                  <a:lnTo>
                    <a:pt x="107393" y="71096"/>
                  </a:lnTo>
                  <a:lnTo>
                    <a:pt x="104714" y="44790"/>
                  </a:lnTo>
                  <a:lnTo>
                    <a:pt x="96504" y="23740"/>
                  </a:lnTo>
                  <a:lnTo>
                    <a:pt x="91039" y="14851"/>
                  </a:lnTo>
                  <a:lnTo>
                    <a:pt x="90906" y="10095"/>
                  </a:lnTo>
                  <a:lnTo>
                    <a:pt x="94326" y="8094"/>
                  </a:lnTo>
                  <a:lnTo>
                    <a:pt x="100116" y="7930"/>
                  </a:lnTo>
                  <a:lnTo>
                    <a:pt x="112788" y="13987"/>
                  </a:lnTo>
                  <a:lnTo>
                    <a:pt x="139987" y="36939"/>
                  </a:lnTo>
                  <a:lnTo>
                    <a:pt x="172839" y="92557"/>
                  </a:lnTo>
                  <a:lnTo>
                    <a:pt x="181675" y="129220"/>
                  </a:lnTo>
                  <a:lnTo>
                    <a:pt x="180575" y="135474"/>
                  </a:lnTo>
                  <a:lnTo>
                    <a:pt x="177502" y="137303"/>
                  </a:lnTo>
                  <a:lnTo>
                    <a:pt x="173114" y="136183"/>
                  </a:lnTo>
                  <a:lnTo>
                    <a:pt x="165119" y="125580"/>
                  </a:lnTo>
                  <a:lnTo>
                    <a:pt x="158836" y="108000"/>
                  </a:lnTo>
                  <a:lnTo>
                    <a:pt x="156468" y="72964"/>
                  </a:lnTo>
                  <a:lnTo>
                    <a:pt x="160060" y="50690"/>
                  </a:lnTo>
                  <a:lnTo>
                    <a:pt x="168676" y="32211"/>
                  </a:lnTo>
                  <a:lnTo>
                    <a:pt x="174249" y="24008"/>
                  </a:lnTo>
                  <a:lnTo>
                    <a:pt x="181474" y="19709"/>
                  </a:lnTo>
                  <a:lnTo>
                    <a:pt x="198860" y="18052"/>
                  </a:lnTo>
                  <a:lnTo>
                    <a:pt x="215166" y="24335"/>
                  </a:lnTo>
                  <a:lnTo>
                    <a:pt x="244698" y="47432"/>
                  </a:lnTo>
                  <a:lnTo>
                    <a:pt x="260418" y="73215"/>
                  </a:lnTo>
                  <a:lnTo>
                    <a:pt x="275040" y="113369"/>
                  </a:lnTo>
                  <a:lnTo>
                    <a:pt x="280151" y="1550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086347" y="1762721"/>
              <a:ext cx="185381" cy="219969"/>
            </a:xfrm>
            <a:custGeom>
              <a:avLst/>
              <a:gdLst/>
              <a:ahLst/>
              <a:cxnLst/>
              <a:rect l="0" t="0" r="0" b="0"/>
              <a:pathLst>
                <a:path w="185381" h="219969">
                  <a:moveTo>
                    <a:pt x="125052" y="6066"/>
                  </a:moveTo>
                  <a:lnTo>
                    <a:pt x="92599" y="0"/>
                  </a:lnTo>
                  <a:lnTo>
                    <a:pt x="72024" y="2590"/>
                  </a:lnTo>
                  <a:lnTo>
                    <a:pt x="19716" y="28514"/>
                  </a:lnTo>
                  <a:lnTo>
                    <a:pt x="9204" y="35069"/>
                  </a:lnTo>
                  <a:lnTo>
                    <a:pt x="3366" y="44119"/>
                  </a:lnTo>
                  <a:lnTo>
                    <a:pt x="0" y="66652"/>
                  </a:lnTo>
                  <a:lnTo>
                    <a:pt x="4249" y="75703"/>
                  </a:lnTo>
                  <a:lnTo>
                    <a:pt x="21449" y="88878"/>
                  </a:lnTo>
                  <a:lnTo>
                    <a:pt x="83085" y="114428"/>
                  </a:lnTo>
                  <a:lnTo>
                    <a:pt x="143933" y="132351"/>
                  </a:lnTo>
                  <a:lnTo>
                    <a:pt x="155187" y="135880"/>
                  </a:lnTo>
                  <a:lnTo>
                    <a:pt x="173930" y="149159"/>
                  </a:lnTo>
                  <a:lnTo>
                    <a:pt x="182204" y="157613"/>
                  </a:lnTo>
                  <a:lnTo>
                    <a:pt x="185380" y="165589"/>
                  </a:lnTo>
                  <a:lnTo>
                    <a:pt x="185158" y="173246"/>
                  </a:lnTo>
                  <a:lnTo>
                    <a:pt x="178672" y="187993"/>
                  </a:lnTo>
                  <a:lnTo>
                    <a:pt x="167990" y="202346"/>
                  </a:lnTo>
                  <a:lnTo>
                    <a:pt x="149205" y="213405"/>
                  </a:lnTo>
                  <a:lnTo>
                    <a:pt x="137644" y="217991"/>
                  </a:lnTo>
                  <a:lnTo>
                    <a:pt x="112321" y="219968"/>
                  </a:lnTo>
                  <a:lnTo>
                    <a:pt x="51352" y="2166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2400497" y="2184119"/>
            <a:ext cx="2632125" cy="437477"/>
            <a:chOff x="2400497" y="2184119"/>
            <a:chExt cx="2632125" cy="437477"/>
          </a:xfrm>
        </p:grpSpPr>
        <p:sp>
          <p:nvSpPr>
            <p:cNvPr id="82" name="Freeform 81"/>
            <p:cNvSpPr/>
            <p:nvPr/>
          </p:nvSpPr>
          <p:spPr>
            <a:xfrm>
              <a:off x="2400497" y="2410862"/>
              <a:ext cx="305327" cy="210734"/>
            </a:xfrm>
            <a:custGeom>
              <a:avLst/>
              <a:gdLst/>
              <a:ahLst/>
              <a:cxnLst/>
              <a:rect l="0" t="0" r="0" b="0"/>
              <a:pathLst>
                <a:path w="305327" h="210734">
                  <a:moveTo>
                    <a:pt x="0" y="210733"/>
                  </a:moveTo>
                  <a:lnTo>
                    <a:pt x="3120" y="168042"/>
                  </a:lnTo>
                  <a:lnTo>
                    <a:pt x="14573" y="136863"/>
                  </a:lnTo>
                  <a:lnTo>
                    <a:pt x="41545" y="73848"/>
                  </a:lnTo>
                  <a:lnTo>
                    <a:pt x="61629" y="31746"/>
                  </a:lnTo>
                  <a:lnTo>
                    <a:pt x="86891" y="5752"/>
                  </a:lnTo>
                  <a:lnTo>
                    <a:pt x="96531" y="1549"/>
                  </a:lnTo>
                  <a:lnTo>
                    <a:pt x="116602" y="0"/>
                  </a:lnTo>
                  <a:lnTo>
                    <a:pt x="134102" y="6330"/>
                  </a:lnTo>
                  <a:lnTo>
                    <a:pt x="149678" y="18112"/>
                  </a:lnTo>
                  <a:lnTo>
                    <a:pt x="194084" y="74514"/>
                  </a:lnTo>
                  <a:lnTo>
                    <a:pt x="245849" y="127516"/>
                  </a:lnTo>
                  <a:lnTo>
                    <a:pt x="305326" y="1686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547896" y="2400497"/>
              <a:ext cx="168457" cy="200042"/>
            </a:xfrm>
            <a:custGeom>
              <a:avLst/>
              <a:gdLst/>
              <a:ahLst/>
              <a:cxnLst/>
              <a:rect l="0" t="0" r="0" b="0"/>
              <a:pathLst>
                <a:path w="168457" h="200042">
                  <a:moveTo>
                    <a:pt x="168456" y="0"/>
                  </a:moveTo>
                  <a:lnTo>
                    <a:pt x="115916" y="60873"/>
                  </a:lnTo>
                  <a:lnTo>
                    <a:pt x="79562" y="113605"/>
                  </a:lnTo>
                  <a:lnTo>
                    <a:pt x="29053" y="170385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053264" y="2432082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2593" y="31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327005" y="2284683"/>
              <a:ext cx="21058" cy="273743"/>
            </a:xfrm>
            <a:custGeom>
              <a:avLst/>
              <a:gdLst/>
              <a:ahLst/>
              <a:cxnLst/>
              <a:rect l="0" t="0" r="0" b="0"/>
              <a:pathLst>
                <a:path w="21058" h="273743">
                  <a:moveTo>
                    <a:pt x="21057" y="0"/>
                  </a:moveTo>
                  <a:lnTo>
                    <a:pt x="13821" y="27557"/>
                  </a:lnTo>
                  <a:lnTo>
                    <a:pt x="11179" y="86899"/>
                  </a:lnTo>
                  <a:lnTo>
                    <a:pt x="10657" y="149357"/>
                  </a:lnTo>
                  <a:lnTo>
                    <a:pt x="9384" y="212820"/>
                  </a:lnTo>
                  <a:lnTo>
                    <a:pt x="0" y="2737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474404" y="2312934"/>
              <a:ext cx="284270" cy="272987"/>
            </a:xfrm>
            <a:custGeom>
              <a:avLst/>
              <a:gdLst/>
              <a:ahLst/>
              <a:cxnLst/>
              <a:rect l="0" t="0" r="0" b="0"/>
              <a:pathLst>
                <a:path w="284270" h="272987">
                  <a:moveTo>
                    <a:pt x="0" y="55977"/>
                  </a:moveTo>
                  <a:lnTo>
                    <a:pt x="5589" y="39210"/>
                  </a:lnTo>
                  <a:lnTo>
                    <a:pt x="17691" y="24739"/>
                  </a:lnTo>
                  <a:lnTo>
                    <a:pt x="44236" y="6557"/>
                  </a:lnTo>
                  <a:lnTo>
                    <a:pt x="54057" y="1974"/>
                  </a:lnTo>
                  <a:lnTo>
                    <a:pt x="77448" y="0"/>
                  </a:lnTo>
                  <a:lnTo>
                    <a:pt x="102271" y="4193"/>
                  </a:lnTo>
                  <a:lnTo>
                    <a:pt x="125003" y="13855"/>
                  </a:lnTo>
                  <a:lnTo>
                    <a:pt x="151941" y="38038"/>
                  </a:lnTo>
                  <a:lnTo>
                    <a:pt x="161116" y="60483"/>
                  </a:lnTo>
                  <a:lnTo>
                    <a:pt x="173555" y="118355"/>
                  </a:lnTo>
                  <a:lnTo>
                    <a:pt x="171502" y="139853"/>
                  </a:lnTo>
                  <a:lnTo>
                    <a:pt x="145951" y="201135"/>
                  </a:lnTo>
                  <a:lnTo>
                    <a:pt x="105158" y="254898"/>
                  </a:lnTo>
                  <a:lnTo>
                    <a:pt x="98181" y="262291"/>
                  </a:lnTo>
                  <a:lnTo>
                    <a:pt x="77951" y="270505"/>
                  </a:lnTo>
                  <a:lnTo>
                    <a:pt x="54532" y="272986"/>
                  </a:lnTo>
                  <a:lnTo>
                    <a:pt x="32425" y="270189"/>
                  </a:lnTo>
                  <a:lnTo>
                    <a:pt x="23956" y="265465"/>
                  </a:lnTo>
                  <a:lnTo>
                    <a:pt x="11427" y="250859"/>
                  </a:lnTo>
                  <a:lnTo>
                    <a:pt x="8198" y="229549"/>
                  </a:lnTo>
                  <a:lnTo>
                    <a:pt x="11832" y="206820"/>
                  </a:lnTo>
                  <a:lnTo>
                    <a:pt x="21246" y="188919"/>
                  </a:lnTo>
                  <a:lnTo>
                    <a:pt x="29372" y="183210"/>
                  </a:lnTo>
                  <a:lnTo>
                    <a:pt x="50879" y="176866"/>
                  </a:lnTo>
                  <a:lnTo>
                    <a:pt x="110049" y="180029"/>
                  </a:lnTo>
                  <a:lnTo>
                    <a:pt x="171130" y="181867"/>
                  </a:lnTo>
                  <a:lnTo>
                    <a:pt x="233585" y="182230"/>
                  </a:lnTo>
                  <a:lnTo>
                    <a:pt x="284269" y="1717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053471" y="2305741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7807" y="8333"/>
                  </a:lnTo>
                  <a:lnTo>
                    <a:pt x="32959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074528" y="2394908"/>
              <a:ext cx="136872" cy="26647"/>
            </a:xfrm>
            <a:custGeom>
              <a:avLst/>
              <a:gdLst/>
              <a:ahLst/>
              <a:cxnLst/>
              <a:rect l="0" t="0" r="0" b="0"/>
              <a:pathLst>
                <a:path w="136872" h="26647">
                  <a:moveTo>
                    <a:pt x="136871" y="5589"/>
                  </a:moveTo>
                  <a:lnTo>
                    <a:pt x="120103" y="0"/>
                  </a:lnTo>
                  <a:lnTo>
                    <a:pt x="102512" y="375"/>
                  </a:lnTo>
                  <a:lnTo>
                    <a:pt x="41871" y="1658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612945" y="2232041"/>
              <a:ext cx="9066" cy="315856"/>
            </a:xfrm>
            <a:custGeom>
              <a:avLst/>
              <a:gdLst/>
              <a:ahLst/>
              <a:cxnLst/>
              <a:rect l="0" t="0" r="0" b="0"/>
              <a:pathLst>
                <a:path w="9066" h="315856">
                  <a:moveTo>
                    <a:pt x="9065" y="0"/>
                  </a:moveTo>
                  <a:lnTo>
                    <a:pt x="0" y="58617"/>
                  </a:lnTo>
                  <a:lnTo>
                    <a:pt x="6061" y="113961"/>
                  </a:lnTo>
                  <a:lnTo>
                    <a:pt x="8175" y="162968"/>
                  </a:lnTo>
                  <a:lnTo>
                    <a:pt x="8801" y="213363"/>
                  </a:lnTo>
                  <a:lnTo>
                    <a:pt x="9013" y="272906"/>
                  </a:lnTo>
                  <a:lnTo>
                    <a:pt x="9065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863434" y="2184119"/>
              <a:ext cx="169188" cy="321853"/>
            </a:xfrm>
            <a:custGeom>
              <a:avLst/>
              <a:gdLst/>
              <a:ahLst/>
              <a:cxnLst/>
              <a:rect l="0" t="0" r="0" b="0"/>
              <a:pathLst>
                <a:path w="169188" h="321853">
                  <a:moveTo>
                    <a:pt x="169187" y="90036"/>
                  </a:moveTo>
                  <a:lnTo>
                    <a:pt x="109859" y="144151"/>
                  </a:lnTo>
                  <a:lnTo>
                    <a:pt x="71427" y="196685"/>
                  </a:lnTo>
                  <a:lnTo>
                    <a:pt x="35893" y="257054"/>
                  </a:lnTo>
                  <a:lnTo>
                    <a:pt x="20378" y="289651"/>
                  </a:lnTo>
                  <a:lnTo>
                    <a:pt x="19679" y="299152"/>
                  </a:lnTo>
                  <a:lnTo>
                    <a:pt x="25140" y="315947"/>
                  </a:lnTo>
                  <a:lnTo>
                    <a:pt x="31042" y="320192"/>
                  </a:lnTo>
                  <a:lnTo>
                    <a:pt x="38486" y="321852"/>
                  </a:lnTo>
                  <a:lnTo>
                    <a:pt x="46958" y="321789"/>
                  </a:lnTo>
                  <a:lnTo>
                    <a:pt x="62611" y="315480"/>
                  </a:lnTo>
                  <a:lnTo>
                    <a:pt x="122570" y="275887"/>
                  </a:lnTo>
                  <a:lnTo>
                    <a:pt x="143676" y="246878"/>
                  </a:lnTo>
                  <a:lnTo>
                    <a:pt x="148670" y="236711"/>
                  </a:lnTo>
                  <a:lnTo>
                    <a:pt x="149660" y="227594"/>
                  </a:lnTo>
                  <a:lnTo>
                    <a:pt x="144521" y="211224"/>
                  </a:lnTo>
                  <a:lnTo>
                    <a:pt x="128474" y="188855"/>
                  </a:lnTo>
                  <a:lnTo>
                    <a:pt x="93685" y="161505"/>
                  </a:lnTo>
                  <a:lnTo>
                    <a:pt x="48197" y="134211"/>
                  </a:lnTo>
                  <a:lnTo>
                    <a:pt x="4403" y="93418"/>
                  </a:lnTo>
                  <a:lnTo>
                    <a:pt x="840" y="85272"/>
                  </a:lnTo>
                  <a:lnTo>
                    <a:pt x="0" y="66862"/>
                  </a:lnTo>
                  <a:lnTo>
                    <a:pt x="11693" y="36766"/>
                  </a:lnTo>
                  <a:lnTo>
                    <a:pt x="29780" y="19177"/>
                  </a:lnTo>
                  <a:lnTo>
                    <a:pt x="53416" y="5901"/>
                  </a:lnTo>
                  <a:lnTo>
                    <a:pt x="79519" y="0"/>
                  </a:lnTo>
                  <a:lnTo>
                    <a:pt x="120522" y="2268"/>
                  </a:lnTo>
                  <a:lnTo>
                    <a:pt x="130895" y="8127"/>
                  </a:lnTo>
                  <a:lnTo>
                    <a:pt x="145539" y="27116"/>
                  </a:lnTo>
                  <a:lnTo>
                    <a:pt x="149709" y="44914"/>
                  </a:lnTo>
                  <a:lnTo>
                    <a:pt x="148131" y="689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3063792" y="2874279"/>
            <a:ext cx="652768" cy="295862"/>
            <a:chOff x="3063792" y="2874279"/>
            <a:chExt cx="652768" cy="295862"/>
          </a:xfrm>
        </p:grpSpPr>
        <p:sp>
          <p:nvSpPr>
            <p:cNvPr id="92" name="Freeform 91"/>
            <p:cNvSpPr/>
            <p:nvPr/>
          </p:nvSpPr>
          <p:spPr>
            <a:xfrm>
              <a:off x="3142994" y="2979564"/>
              <a:ext cx="26084" cy="189514"/>
            </a:xfrm>
            <a:custGeom>
              <a:avLst/>
              <a:gdLst/>
              <a:ahLst/>
              <a:cxnLst/>
              <a:rect l="0" t="0" r="0" b="0"/>
              <a:pathLst>
                <a:path w="26084" h="189514">
                  <a:moveTo>
                    <a:pt x="26083" y="0"/>
                  </a:moveTo>
                  <a:lnTo>
                    <a:pt x="9295" y="55045"/>
                  </a:lnTo>
                  <a:lnTo>
                    <a:pt x="0" y="114513"/>
                  </a:lnTo>
                  <a:lnTo>
                    <a:pt x="3555" y="165165"/>
                  </a:lnTo>
                  <a:lnTo>
                    <a:pt x="5026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063792" y="3095378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09840" y="0"/>
                  </a:lnTo>
                  <a:lnTo>
                    <a:pt x="56835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423956" y="3063792"/>
              <a:ext cx="8335" cy="105286"/>
            </a:xfrm>
            <a:custGeom>
              <a:avLst/>
              <a:gdLst/>
              <a:ahLst/>
              <a:cxnLst/>
              <a:rect l="0" t="0" r="0" b="0"/>
              <a:pathLst>
                <a:path w="8335" h="105286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4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505989" y="2902702"/>
              <a:ext cx="210571" cy="267439"/>
            </a:xfrm>
            <a:custGeom>
              <a:avLst/>
              <a:gdLst/>
              <a:ahLst/>
              <a:cxnLst/>
              <a:rect l="0" t="0" r="0" b="0"/>
              <a:pathLst>
                <a:path w="210571" h="267439">
                  <a:moveTo>
                    <a:pt x="0" y="87391"/>
                  </a:moveTo>
                  <a:lnTo>
                    <a:pt x="20244" y="43429"/>
                  </a:lnTo>
                  <a:lnTo>
                    <a:pt x="39404" y="18733"/>
                  </a:lnTo>
                  <a:lnTo>
                    <a:pt x="65487" y="2187"/>
                  </a:lnTo>
                  <a:lnTo>
                    <a:pt x="88377" y="0"/>
                  </a:lnTo>
                  <a:lnTo>
                    <a:pt x="111808" y="4097"/>
                  </a:lnTo>
                  <a:lnTo>
                    <a:pt x="130021" y="13717"/>
                  </a:lnTo>
                  <a:lnTo>
                    <a:pt x="153429" y="37876"/>
                  </a:lnTo>
                  <a:lnTo>
                    <a:pt x="169593" y="67261"/>
                  </a:lnTo>
                  <a:lnTo>
                    <a:pt x="177130" y="124272"/>
                  </a:lnTo>
                  <a:lnTo>
                    <a:pt x="175499" y="178687"/>
                  </a:lnTo>
                  <a:lnTo>
                    <a:pt x="169247" y="200497"/>
                  </a:lnTo>
                  <a:lnTo>
                    <a:pt x="146169" y="233562"/>
                  </a:lnTo>
                  <a:lnTo>
                    <a:pt x="113491" y="262623"/>
                  </a:lnTo>
                  <a:lnTo>
                    <a:pt x="90605" y="267438"/>
                  </a:lnTo>
                  <a:lnTo>
                    <a:pt x="77951" y="267083"/>
                  </a:lnTo>
                  <a:lnTo>
                    <a:pt x="68345" y="263338"/>
                  </a:lnTo>
                  <a:lnTo>
                    <a:pt x="54552" y="249817"/>
                  </a:lnTo>
                  <a:lnTo>
                    <a:pt x="52746" y="241299"/>
                  </a:lnTo>
                  <a:lnTo>
                    <a:pt x="56978" y="222475"/>
                  </a:lnTo>
                  <a:lnTo>
                    <a:pt x="72515" y="197736"/>
                  </a:lnTo>
                  <a:lnTo>
                    <a:pt x="91501" y="185956"/>
                  </a:lnTo>
                  <a:lnTo>
                    <a:pt x="115536" y="177991"/>
                  </a:lnTo>
                  <a:lnTo>
                    <a:pt x="154206" y="174677"/>
                  </a:lnTo>
                  <a:lnTo>
                    <a:pt x="210570" y="1821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426700" y="2874279"/>
              <a:ext cx="16119" cy="178986"/>
            </a:xfrm>
            <a:custGeom>
              <a:avLst/>
              <a:gdLst/>
              <a:ahLst/>
              <a:cxnLst/>
              <a:rect l="0" t="0" r="0" b="0"/>
              <a:pathLst>
                <a:path w="16119" h="178986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6073" y="92999"/>
                  </a:lnTo>
                  <a:lnTo>
                    <a:pt x="13788" y="144626"/>
                  </a:lnTo>
                  <a:lnTo>
                    <a:pt x="16118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4506197" y="2818228"/>
            <a:ext cx="747524" cy="392964"/>
            <a:chOff x="4506197" y="2818228"/>
            <a:chExt cx="747524" cy="392964"/>
          </a:xfrm>
        </p:grpSpPr>
        <p:sp>
          <p:nvSpPr>
            <p:cNvPr id="98" name="Freeform 97"/>
            <p:cNvSpPr/>
            <p:nvPr/>
          </p:nvSpPr>
          <p:spPr>
            <a:xfrm>
              <a:off x="4565242" y="2874279"/>
              <a:ext cx="14655" cy="178986"/>
            </a:xfrm>
            <a:custGeom>
              <a:avLst/>
              <a:gdLst/>
              <a:ahLst/>
              <a:cxnLst/>
              <a:rect l="0" t="0" r="0" b="0"/>
              <a:pathLst>
                <a:path w="14655" h="178986">
                  <a:moveTo>
                    <a:pt x="14654" y="0"/>
                  </a:moveTo>
                  <a:lnTo>
                    <a:pt x="0" y="53028"/>
                  </a:lnTo>
                  <a:lnTo>
                    <a:pt x="2097" y="103238"/>
                  </a:lnTo>
                  <a:lnTo>
                    <a:pt x="3725" y="151978"/>
                  </a:lnTo>
                  <a:lnTo>
                    <a:pt x="4125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506197" y="2950174"/>
              <a:ext cx="157928" cy="8334"/>
            </a:xfrm>
            <a:custGeom>
              <a:avLst/>
              <a:gdLst/>
              <a:ahLst/>
              <a:cxnLst/>
              <a:rect l="0" t="0" r="0" b="0"/>
              <a:pathLst>
                <a:path w="157928" h="8334">
                  <a:moveTo>
                    <a:pt x="157927" y="8333"/>
                  </a:moveTo>
                  <a:lnTo>
                    <a:pt x="120449" y="0"/>
                  </a:lnTo>
                  <a:lnTo>
                    <a:pt x="85601" y="1575"/>
                  </a:lnTo>
                  <a:lnTo>
                    <a:pt x="31207" y="6998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790466" y="2842694"/>
              <a:ext cx="1" cy="221099"/>
            </a:xfrm>
            <a:custGeom>
              <a:avLst/>
              <a:gdLst/>
              <a:ahLst/>
              <a:cxnLst/>
              <a:rect l="0" t="0" r="0" b="0"/>
              <a:pathLst>
                <a:path w="1" h="221099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65651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874694" y="2818228"/>
              <a:ext cx="242157" cy="252098"/>
            </a:xfrm>
            <a:custGeom>
              <a:avLst/>
              <a:gdLst/>
              <a:ahLst/>
              <a:cxnLst/>
              <a:rect l="0" t="0" r="0" b="0"/>
              <a:pathLst>
                <a:path w="242157" h="252098">
                  <a:moveTo>
                    <a:pt x="0" y="66580"/>
                  </a:moveTo>
                  <a:lnTo>
                    <a:pt x="37086" y="31833"/>
                  </a:lnTo>
                  <a:lnTo>
                    <a:pt x="95239" y="7257"/>
                  </a:lnTo>
                  <a:lnTo>
                    <a:pt x="116028" y="50"/>
                  </a:lnTo>
                  <a:lnTo>
                    <a:pt x="125315" y="0"/>
                  </a:lnTo>
                  <a:lnTo>
                    <a:pt x="141873" y="6183"/>
                  </a:lnTo>
                  <a:lnTo>
                    <a:pt x="164349" y="22818"/>
                  </a:lnTo>
                  <a:lnTo>
                    <a:pt x="185826" y="48154"/>
                  </a:lnTo>
                  <a:lnTo>
                    <a:pt x="193724" y="70869"/>
                  </a:lnTo>
                  <a:lnTo>
                    <a:pt x="198793" y="129168"/>
                  </a:lnTo>
                  <a:lnTo>
                    <a:pt x="193248" y="156398"/>
                  </a:lnTo>
                  <a:lnTo>
                    <a:pt x="176972" y="188339"/>
                  </a:lnTo>
                  <a:lnTo>
                    <a:pt x="142455" y="227414"/>
                  </a:lnTo>
                  <a:lnTo>
                    <a:pt x="124144" y="241787"/>
                  </a:lnTo>
                  <a:lnTo>
                    <a:pt x="101189" y="249735"/>
                  </a:lnTo>
                  <a:lnTo>
                    <a:pt x="76558" y="252097"/>
                  </a:lnTo>
                  <a:lnTo>
                    <a:pt x="53913" y="249248"/>
                  </a:lnTo>
                  <a:lnTo>
                    <a:pt x="45301" y="244511"/>
                  </a:lnTo>
                  <a:lnTo>
                    <a:pt x="32612" y="229888"/>
                  </a:lnTo>
                  <a:lnTo>
                    <a:pt x="29312" y="208571"/>
                  </a:lnTo>
                  <a:lnTo>
                    <a:pt x="32915" y="185839"/>
                  </a:lnTo>
                  <a:lnTo>
                    <a:pt x="42315" y="167937"/>
                  </a:lnTo>
                  <a:lnTo>
                    <a:pt x="57411" y="155301"/>
                  </a:lnTo>
                  <a:lnTo>
                    <a:pt x="95698" y="137658"/>
                  </a:lnTo>
                  <a:lnTo>
                    <a:pt x="116232" y="136385"/>
                  </a:lnTo>
                  <a:lnTo>
                    <a:pt x="176917" y="149342"/>
                  </a:lnTo>
                  <a:lnTo>
                    <a:pt x="222553" y="166723"/>
                  </a:lnTo>
                  <a:lnTo>
                    <a:pt x="242156" y="1718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537782" y="3200952"/>
              <a:ext cx="715939" cy="10240"/>
            </a:xfrm>
            <a:custGeom>
              <a:avLst/>
              <a:gdLst/>
              <a:ahLst/>
              <a:cxnLst/>
              <a:rect l="0" t="0" r="0" b="0"/>
              <a:pathLst>
                <a:path w="715939" h="10240">
                  <a:moveTo>
                    <a:pt x="715938" y="10239"/>
                  </a:moveTo>
                  <a:lnTo>
                    <a:pt x="657321" y="1174"/>
                  </a:lnTo>
                  <a:lnTo>
                    <a:pt x="603147" y="0"/>
                  </a:lnTo>
                  <a:lnTo>
                    <a:pt x="544266" y="2887"/>
                  </a:lnTo>
                  <a:lnTo>
                    <a:pt x="482246" y="8787"/>
                  </a:lnTo>
                  <a:lnTo>
                    <a:pt x="433526" y="9809"/>
                  </a:lnTo>
                  <a:lnTo>
                    <a:pt x="382046" y="10112"/>
                  </a:lnTo>
                  <a:lnTo>
                    <a:pt x="329748" y="10202"/>
                  </a:lnTo>
                  <a:lnTo>
                    <a:pt x="277208" y="4639"/>
                  </a:lnTo>
                  <a:lnTo>
                    <a:pt x="224595" y="1171"/>
                  </a:lnTo>
                  <a:lnTo>
                    <a:pt x="171962" y="143"/>
                  </a:lnTo>
                  <a:lnTo>
                    <a:pt x="110180" y="966"/>
                  </a:lnTo>
                  <a:lnTo>
                    <a:pt x="52916" y="8061"/>
                  </a:lnTo>
                  <a:lnTo>
                    <a:pt x="0" y="10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2958941" y="3453347"/>
            <a:ext cx="2144460" cy="410612"/>
            <a:chOff x="2958941" y="3453347"/>
            <a:chExt cx="2144460" cy="410612"/>
          </a:xfrm>
        </p:grpSpPr>
        <p:sp>
          <p:nvSpPr>
            <p:cNvPr id="104" name="Freeform 103"/>
            <p:cNvSpPr/>
            <p:nvPr/>
          </p:nvSpPr>
          <p:spPr>
            <a:xfrm>
              <a:off x="2958941" y="3662387"/>
              <a:ext cx="231194" cy="201572"/>
            </a:xfrm>
            <a:custGeom>
              <a:avLst/>
              <a:gdLst/>
              <a:ahLst/>
              <a:cxnLst/>
              <a:rect l="0" t="0" r="0" b="0"/>
              <a:pathLst>
                <a:path w="231194" h="201572">
                  <a:moveTo>
                    <a:pt x="10095" y="201571"/>
                  </a:moveTo>
                  <a:lnTo>
                    <a:pt x="1762" y="164093"/>
                  </a:lnTo>
                  <a:lnTo>
                    <a:pt x="0" y="112670"/>
                  </a:lnTo>
                  <a:lnTo>
                    <a:pt x="9227" y="57452"/>
                  </a:lnTo>
                  <a:lnTo>
                    <a:pt x="19848" y="29503"/>
                  </a:lnTo>
                  <a:lnTo>
                    <a:pt x="35487" y="10843"/>
                  </a:lnTo>
                  <a:lnTo>
                    <a:pt x="44570" y="4229"/>
                  </a:lnTo>
                  <a:lnTo>
                    <a:pt x="67141" y="0"/>
                  </a:lnTo>
                  <a:lnTo>
                    <a:pt x="79711" y="510"/>
                  </a:lnTo>
                  <a:lnTo>
                    <a:pt x="90431" y="4359"/>
                  </a:lnTo>
                  <a:lnTo>
                    <a:pt x="108581" y="17995"/>
                  </a:lnTo>
                  <a:lnTo>
                    <a:pt x="138127" y="62580"/>
                  </a:lnTo>
                  <a:lnTo>
                    <a:pt x="165891" y="122653"/>
                  </a:lnTo>
                  <a:lnTo>
                    <a:pt x="212557" y="182138"/>
                  </a:lnTo>
                  <a:lnTo>
                    <a:pt x="231193" y="2015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063792" y="3674445"/>
              <a:ext cx="126343" cy="189514"/>
            </a:xfrm>
            <a:custGeom>
              <a:avLst/>
              <a:gdLst/>
              <a:ahLst/>
              <a:cxnLst/>
              <a:rect l="0" t="0" r="0" b="0"/>
              <a:pathLst>
                <a:path w="126343" h="189514">
                  <a:moveTo>
                    <a:pt x="126342" y="0"/>
                  </a:moveTo>
                  <a:lnTo>
                    <a:pt x="97034" y="34898"/>
                  </a:lnTo>
                  <a:lnTo>
                    <a:pt x="59889" y="96117"/>
                  </a:lnTo>
                  <a:lnTo>
                    <a:pt x="19672" y="15555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716559" y="3611274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52065" y="31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737616" y="3695502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519219" y="3453347"/>
              <a:ext cx="200788" cy="325405"/>
            </a:xfrm>
            <a:custGeom>
              <a:avLst/>
              <a:gdLst/>
              <a:ahLst/>
              <a:cxnLst/>
              <a:rect l="0" t="0" r="0" b="0"/>
              <a:pathLst>
                <a:path w="200788" h="325405">
                  <a:moveTo>
                    <a:pt x="39620" y="0"/>
                  </a:moveTo>
                  <a:lnTo>
                    <a:pt x="15573" y="9575"/>
                  </a:lnTo>
                  <a:lnTo>
                    <a:pt x="1246" y="20243"/>
                  </a:lnTo>
                  <a:lnTo>
                    <a:pt x="0" y="21684"/>
                  </a:lnTo>
                  <a:lnTo>
                    <a:pt x="7973" y="17046"/>
                  </a:lnTo>
                  <a:lnTo>
                    <a:pt x="43371" y="12460"/>
                  </a:lnTo>
                  <a:lnTo>
                    <a:pt x="68194" y="17626"/>
                  </a:lnTo>
                  <a:lnTo>
                    <a:pt x="98779" y="33688"/>
                  </a:lnTo>
                  <a:lnTo>
                    <a:pt x="113876" y="47728"/>
                  </a:lnTo>
                  <a:lnTo>
                    <a:pt x="124485" y="65666"/>
                  </a:lnTo>
                  <a:lnTo>
                    <a:pt x="131446" y="101085"/>
                  </a:lnTo>
                  <a:lnTo>
                    <a:pt x="126835" y="121356"/>
                  </a:lnTo>
                  <a:lnTo>
                    <a:pt x="122330" y="130036"/>
                  </a:lnTo>
                  <a:lnTo>
                    <a:pt x="107966" y="142802"/>
                  </a:lnTo>
                  <a:lnTo>
                    <a:pt x="66991" y="162002"/>
                  </a:lnTo>
                  <a:lnTo>
                    <a:pt x="79315" y="160824"/>
                  </a:lnTo>
                  <a:lnTo>
                    <a:pt x="118041" y="172841"/>
                  </a:lnTo>
                  <a:lnTo>
                    <a:pt x="141154" y="185613"/>
                  </a:lnTo>
                  <a:lnTo>
                    <a:pt x="182553" y="232500"/>
                  </a:lnTo>
                  <a:lnTo>
                    <a:pt x="198694" y="263471"/>
                  </a:lnTo>
                  <a:lnTo>
                    <a:pt x="200787" y="284384"/>
                  </a:lnTo>
                  <a:lnTo>
                    <a:pt x="199707" y="294874"/>
                  </a:lnTo>
                  <a:lnTo>
                    <a:pt x="195478" y="303038"/>
                  </a:lnTo>
                  <a:lnTo>
                    <a:pt x="181420" y="315228"/>
                  </a:lnTo>
                  <a:lnTo>
                    <a:pt x="160354" y="321425"/>
                  </a:lnTo>
                  <a:lnTo>
                    <a:pt x="103113" y="325404"/>
                  </a:lnTo>
                  <a:lnTo>
                    <a:pt x="44169" y="317921"/>
                  </a:lnTo>
                  <a:lnTo>
                    <a:pt x="18563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864165" y="3463875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52643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782661" y="3474404"/>
              <a:ext cx="320740" cy="287102"/>
            </a:xfrm>
            <a:custGeom>
              <a:avLst/>
              <a:gdLst/>
              <a:ahLst/>
              <a:cxnLst/>
              <a:rect l="0" t="0" r="0" b="0"/>
              <a:pathLst>
                <a:path w="320740" h="287102">
                  <a:moveTo>
                    <a:pt x="28862" y="52642"/>
                  </a:moveTo>
                  <a:lnTo>
                    <a:pt x="17683" y="63821"/>
                  </a:lnTo>
                  <a:lnTo>
                    <a:pt x="5143" y="93129"/>
                  </a:lnTo>
                  <a:lnTo>
                    <a:pt x="0" y="151020"/>
                  </a:lnTo>
                  <a:lnTo>
                    <a:pt x="7312" y="187466"/>
                  </a:lnTo>
                  <a:lnTo>
                    <a:pt x="30151" y="228103"/>
                  </a:lnTo>
                  <a:lnTo>
                    <a:pt x="57193" y="259007"/>
                  </a:lnTo>
                  <a:lnTo>
                    <a:pt x="83660" y="274964"/>
                  </a:lnTo>
                  <a:lnTo>
                    <a:pt x="119318" y="287101"/>
                  </a:lnTo>
                  <a:lnTo>
                    <a:pt x="159519" y="286928"/>
                  </a:lnTo>
                  <a:lnTo>
                    <a:pt x="220676" y="273167"/>
                  </a:lnTo>
                  <a:lnTo>
                    <a:pt x="258051" y="259923"/>
                  </a:lnTo>
                  <a:lnTo>
                    <a:pt x="279293" y="246542"/>
                  </a:lnTo>
                  <a:lnTo>
                    <a:pt x="303235" y="219279"/>
                  </a:lnTo>
                  <a:lnTo>
                    <a:pt x="313802" y="199233"/>
                  </a:lnTo>
                  <a:lnTo>
                    <a:pt x="320739" y="151449"/>
                  </a:lnTo>
                  <a:lnTo>
                    <a:pt x="317205" y="109604"/>
                  </a:lnTo>
                  <a:lnTo>
                    <a:pt x="305583" y="86148"/>
                  </a:lnTo>
                  <a:lnTo>
                    <a:pt x="269527" y="42493"/>
                  </a:lnTo>
                  <a:lnTo>
                    <a:pt x="233401" y="16230"/>
                  </a:lnTo>
                  <a:lnTo>
                    <a:pt x="187472" y="4809"/>
                  </a:lnTo>
                  <a:lnTo>
                    <a:pt x="13414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811523" y="3484932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61871" y="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64890" y="153863"/>
            <a:ext cx="2261950" cy="563517"/>
            <a:chOff x="264890" y="153863"/>
            <a:chExt cx="2261950" cy="563517"/>
          </a:xfrm>
        </p:grpSpPr>
        <p:sp>
          <p:nvSpPr>
            <p:cNvPr id="2" name="Freeform 1"/>
            <p:cNvSpPr/>
            <p:nvPr/>
          </p:nvSpPr>
          <p:spPr>
            <a:xfrm>
              <a:off x="264890" y="153863"/>
              <a:ext cx="282592" cy="417665"/>
            </a:xfrm>
            <a:custGeom>
              <a:avLst/>
              <a:gdLst/>
              <a:ahLst/>
              <a:cxnLst/>
              <a:rect l="0" t="0" r="0" b="0"/>
              <a:pathLst>
                <a:path w="282592" h="417665">
                  <a:moveTo>
                    <a:pt x="261534" y="56706"/>
                  </a:moveTo>
                  <a:lnTo>
                    <a:pt x="224448" y="21960"/>
                  </a:lnTo>
                  <a:lnTo>
                    <a:pt x="170993" y="1062"/>
                  </a:lnTo>
                  <a:lnTo>
                    <a:pt x="147594" y="0"/>
                  </a:lnTo>
                  <a:lnTo>
                    <a:pt x="125496" y="4598"/>
                  </a:lnTo>
                  <a:lnTo>
                    <a:pt x="94495" y="20340"/>
                  </a:lnTo>
                  <a:lnTo>
                    <a:pt x="55123" y="53492"/>
                  </a:lnTo>
                  <a:lnTo>
                    <a:pt x="21482" y="113467"/>
                  </a:lnTo>
                  <a:lnTo>
                    <a:pt x="7004" y="147744"/>
                  </a:lnTo>
                  <a:lnTo>
                    <a:pt x="37" y="202418"/>
                  </a:lnTo>
                  <a:lnTo>
                    <a:pt x="0" y="251308"/>
                  </a:lnTo>
                  <a:lnTo>
                    <a:pt x="5708" y="301670"/>
                  </a:lnTo>
                  <a:lnTo>
                    <a:pt x="10259" y="345577"/>
                  </a:lnTo>
                  <a:lnTo>
                    <a:pt x="25386" y="380164"/>
                  </a:lnTo>
                  <a:lnTo>
                    <a:pt x="38036" y="397777"/>
                  </a:lnTo>
                  <a:lnTo>
                    <a:pt x="54577" y="410285"/>
                  </a:lnTo>
                  <a:lnTo>
                    <a:pt x="63901" y="415258"/>
                  </a:lnTo>
                  <a:lnTo>
                    <a:pt x="89859" y="417664"/>
                  </a:lnTo>
                  <a:lnTo>
                    <a:pt x="148595" y="409676"/>
                  </a:lnTo>
                  <a:lnTo>
                    <a:pt x="211003" y="381969"/>
                  </a:lnTo>
                  <a:lnTo>
                    <a:pt x="261379" y="349017"/>
                  </a:lnTo>
                  <a:lnTo>
                    <a:pt x="282591" y="3304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42238" y="189512"/>
              <a:ext cx="210571" cy="295779"/>
            </a:xfrm>
            <a:custGeom>
              <a:avLst/>
              <a:gdLst/>
              <a:ahLst/>
              <a:cxnLst/>
              <a:rect l="0" t="0" r="0" b="0"/>
              <a:pathLst>
                <a:path w="210571" h="295779">
                  <a:moveTo>
                    <a:pt x="0" y="0"/>
                  </a:moveTo>
                  <a:lnTo>
                    <a:pt x="0" y="58617"/>
                  </a:lnTo>
                  <a:lnTo>
                    <a:pt x="8405" y="111621"/>
                  </a:lnTo>
                  <a:lnTo>
                    <a:pt x="19160" y="173494"/>
                  </a:lnTo>
                  <a:lnTo>
                    <a:pt x="27918" y="228420"/>
                  </a:lnTo>
                  <a:lnTo>
                    <a:pt x="27741" y="281210"/>
                  </a:lnTo>
                  <a:lnTo>
                    <a:pt x="25198" y="295778"/>
                  </a:lnTo>
                  <a:lnTo>
                    <a:pt x="29173" y="277671"/>
                  </a:lnTo>
                  <a:lnTo>
                    <a:pt x="36857" y="221847"/>
                  </a:lnTo>
                  <a:lnTo>
                    <a:pt x="70961" y="167059"/>
                  </a:lnTo>
                  <a:lnTo>
                    <a:pt x="80062" y="161675"/>
                  </a:lnTo>
                  <a:lnTo>
                    <a:pt x="102654" y="158814"/>
                  </a:lnTo>
                  <a:lnTo>
                    <a:pt x="125172" y="164561"/>
                  </a:lnTo>
                  <a:lnTo>
                    <a:pt x="145709" y="176084"/>
                  </a:lnTo>
                  <a:lnTo>
                    <a:pt x="191396" y="225061"/>
                  </a:lnTo>
                  <a:lnTo>
                    <a:pt x="204369" y="253858"/>
                  </a:lnTo>
                  <a:lnTo>
                    <a:pt x="21057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33120" y="352101"/>
              <a:ext cx="193430" cy="174324"/>
            </a:xfrm>
            <a:custGeom>
              <a:avLst/>
              <a:gdLst/>
              <a:ahLst/>
              <a:cxnLst/>
              <a:rect l="0" t="0" r="0" b="0"/>
              <a:pathLst>
                <a:path w="193430" h="174324">
                  <a:moveTo>
                    <a:pt x="98672" y="58510"/>
                  </a:moveTo>
                  <a:lnTo>
                    <a:pt x="98672" y="36153"/>
                  </a:lnTo>
                  <a:lnTo>
                    <a:pt x="92433" y="18938"/>
                  </a:lnTo>
                  <a:lnTo>
                    <a:pt x="87494" y="11071"/>
                  </a:lnTo>
                  <a:lnTo>
                    <a:pt x="79522" y="5827"/>
                  </a:lnTo>
                  <a:lnTo>
                    <a:pt x="58185" y="0"/>
                  </a:lnTo>
                  <a:lnTo>
                    <a:pt x="48284" y="786"/>
                  </a:lnTo>
                  <a:lnTo>
                    <a:pt x="31044" y="7898"/>
                  </a:lnTo>
                  <a:lnTo>
                    <a:pt x="18702" y="21978"/>
                  </a:lnTo>
                  <a:lnTo>
                    <a:pt x="1247" y="59613"/>
                  </a:lnTo>
                  <a:lnTo>
                    <a:pt x="0" y="83176"/>
                  </a:lnTo>
                  <a:lnTo>
                    <a:pt x="4515" y="106907"/>
                  </a:lnTo>
                  <a:lnTo>
                    <a:pt x="14321" y="125254"/>
                  </a:lnTo>
                  <a:lnTo>
                    <a:pt x="22551" y="131082"/>
                  </a:lnTo>
                  <a:lnTo>
                    <a:pt x="44173" y="137557"/>
                  </a:lnTo>
                  <a:lnTo>
                    <a:pt x="54151" y="136945"/>
                  </a:lnTo>
                  <a:lnTo>
                    <a:pt x="71476" y="130025"/>
                  </a:lnTo>
                  <a:lnTo>
                    <a:pt x="115989" y="93105"/>
                  </a:lnTo>
                  <a:lnTo>
                    <a:pt x="123085" y="92102"/>
                  </a:lnTo>
                  <a:lnTo>
                    <a:pt x="130155" y="94942"/>
                  </a:lnTo>
                  <a:lnTo>
                    <a:pt x="137208" y="100346"/>
                  </a:lnTo>
                  <a:lnTo>
                    <a:pt x="148165" y="118828"/>
                  </a:lnTo>
                  <a:lnTo>
                    <a:pt x="159273" y="140300"/>
                  </a:lnTo>
                  <a:lnTo>
                    <a:pt x="193429" y="1743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90129" y="354299"/>
              <a:ext cx="139429" cy="363081"/>
            </a:xfrm>
            <a:custGeom>
              <a:avLst/>
              <a:gdLst/>
              <a:ahLst/>
              <a:cxnLst/>
              <a:rect l="0" t="0" r="0" b="0"/>
              <a:pathLst>
                <a:path w="139429" h="363081">
                  <a:moveTo>
                    <a:pt x="10119" y="130011"/>
                  </a:moveTo>
                  <a:lnTo>
                    <a:pt x="13239" y="184156"/>
                  </a:lnTo>
                  <a:lnTo>
                    <a:pt x="24773" y="239103"/>
                  </a:lnTo>
                  <a:lnTo>
                    <a:pt x="38317" y="288951"/>
                  </a:lnTo>
                  <a:lnTo>
                    <a:pt x="46420" y="333602"/>
                  </a:lnTo>
                  <a:lnTo>
                    <a:pt x="44580" y="358536"/>
                  </a:lnTo>
                  <a:lnTo>
                    <a:pt x="42452" y="363080"/>
                  </a:lnTo>
                  <a:lnTo>
                    <a:pt x="39863" y="362599"/>
                  </a:lnTo>
                  <a:lnTo>
                    <a:pt x="36968" y="358770"/>
                  </a:lnTo>
                  <a:lnTo>
                    <a:pt x="23915" y="304530"/>
                  </a:lnTo>
                  <a:lnTo>
                    <a:pt x="10071" y="243210"/>
                  </a:lnTo>
                  <a:lnTo>
                    <a:pt x="1661" y="180708"/>
                  </a:lnTo>
                  <a:lnTo>
                    <a:pt x="0" y="123301"/>
                  </a:lnTo>
                  <a:lnTo>
                    <a:pt x="2791" y="66901"/>
                  </a:lnTo>
                  <a:lnTo>
                    <a:pt x="14187" y="27864"/>
                  </a:lnTo>
                  <a:lnTo>
                    <a:pt x="19850" y="16290"/>
                  </a:lnTo>
                  <a:lnTo>
                    <a:pt x="28305" y="8573"/>
                  </a:lnTo>
                  <a:lnTo>
                    <a:pt x="50177" y="0"/>
                  </a:lnTo>
                  <a:lnTo>
                    <a:pt x="72376" y="2428"/>
                  </a:lnTo>
                  <a:lnTo>
                    <a:pt x="92771" y="12477"/>
                  </a:lnTo>
                  <a:lnTo>
                    <a:pt x="109635" y="28641"/>
                  </a:lnTo>
                  <a:lnTo>
                    <a:pt x="131119" y="67614"/>
                  </a:lnTo>
                  <a:lnTo>
                    <a:pt x="139156" y="88241"/>
                  </a:lnTo>
                  <a:lnTo>
                    <a:pt x="139428" y="97485"/>
                  </a:lnTo>
                  <a:lnTo>
                    <a:pt x="133490" y="113996"/>
                  </a:lnTo>
                  <a:lnTo>
                    <a:pt x="126292" y="119334"/>
                  </a:lnTo>
                  <a:lnTo>
                    <a:pt x="105815" y="125266"/>
                  </a:lnTo>
                  <a:lnTo>
                    <a:pt x="53382" y="129386"/>
                  </a:lnTo>
                  <a:lnTo>
                    <a:pt x="41705" y="130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15281" y="168455"/>
              <a:ext cx="27124" cy="326385"/>
            </a:xfrm>
            <a:custGeom>
              <a:avLst/>
              <a:gdLst/>
              <a:ahLst/>
              <a:cxnLst/>
              <a:rect l="0" t="0" r="0" b="0"/>
              <a:pathLst>
                <a:path w="27124" h="326385">
                  <a:moveTo>
                    <a:pt x="6066" y="0"/>
                  </a:moveTo>
                  <a:lnTo>
                    <a:pt x="0" y="42028"/>
                  </a:lnTo>
                  <a:lnTo>
                    <a:pt x="4918" y="90962"/>
                  </a:lnTo>
                  <a:lnTo>
                    <a:pt x="12615" y="148225"/>
                  </a:lnTo>
                  <a:lnTo>
                    <a:pt x="15415" y="201586"/>
                  </a:lnTo>
                  <a:lnTo>
                    <a:pt x="19481" y="259012"/>
                  </a:lnTo>
                  <a:lnTo>
                    <a:pt x="24858" y="293554"/>
                  </a:lnTo>
                  <a:lnTo>
                    <a:pt x="27123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26590" y="305326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30054" y="11453"/>
                  </a:lnTo>
                  <a:lnTo>
                    <a:pt x="70923" y="19160"/>
                  </a:lnTo>
                  <a:lnTo>
                    <a:pt x="12575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16062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16103" y="313109"/>
              <a:ext cx="157929" cy="161150"/>
            </a:xfrm>
            <a:custGeom>
              <a:avLst/>
              <a:gdLst/>
              <a:ahLst/>
              <a:cxnLst/>
              <a:rect l="0" t="0" r="0" b="0"/>
              <a:pathLst>
                <a:path w="157929" h="161150">
                  <a:moveTo>
                    <a:pt x="0" y="86973"/>
                  </a:moveTo>
                  <a:lnTo>
                    <a:pt x="48931" y="86973"/>
                  </a:lnTo>
                  <a:lnTo>
                    <a:pt x="102472" y="81384"/>
                  </a:lnTo>
                  <a:lnTo>
                    <a:pt x="130448" y="66730"/>
                  </a:lnTo>
                  <a:lnTo>
                    <a:pt x="153555" y="47570"/>
                  </a:lnTo>
                  <a:lnTo>
                    <a:pt x="156182" y="39648"/>
                  </a:lnTo>
                  <a:lnTo>
                    <a:pt x="152863" y="21486"/>
                  </a:lnTo>
                  <a:lnTo>
                    <a:pt x="147532" y="14069"/>
                  </a:lnTo>
                  <a:lnTo>
                    <a:pt x="132250" y="2709"/>
                  </a:lnTo>
                  <a:lnTo>
                    <a:pt x="110641" y="0"/>
                  </a:lnTo>
                  <a:lnTo>
                    <a:pt x="86608" y="3865"/>
                  </a:lnTo>
                  <a:lnTo>
                    <a:pt x="64229" y="13381"/>
                  </a:lnTo>
                  <a:lnTo>
                    <a:pt x="37488" y="37482"/>
                  </a:lnTo>
                  <a:lnTo>
                    <a:pt x="20337" y="66850"/>
                  </a:lnTo>
                  <a:lnTo>
                    <a:pt x="18007" y="90508"/>
                  </a:lnTo>
                  <a:lnTo>
                    <a:pt x="22041" y="114281"/>
                  </a:lnTo>
                  <a:lnTo>
                    <a:pt x="31633" y="132645"/>
                  </a:lnTo>
                  <a:lnTo>
                    <a:pt x="55776" y="156138"/>
                  </a:lnTo>
                  <a:lnTo>
                    <a:pt x="65260" y="159989"/>
                  </a:lnTo>
                  <a:lnTo>
                    <a:pt x="85157" y="161149"/>
                  </a:lnTo>
                  <a:lnTo>
                    <a:pt x="133873" y="152402"/>
                  </a:lnTo>
                  <a:lnTo>
                    <a:pt x="157928" y="1501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27660" y="315854"/>
              <a:ext cx="156942" cy="209146"/>
            </a:xfrm>
            <a:custGeom>
              <a:avLst/>
              <a:gdLst/>
              <a:ahLst/>
              <a:cxnLst/>
              <a:rect l="0" t="0" r="0" b="0"/>
              <a:pathLst>
                <a:path w="156942" h="209146">
                  <a:moveTo>
                    <a:pt x="9542" y="42114"/>
                  </a:moveTo>
                  <a:lnTo>
                    <a:pt x="12661" y="84806"/>
                  </a:lnTo>
                  <a:lnTo>
                    <a:pt x="21434" y="144183"/>
                  </a:lnTo>
                  <a:lnTo>
                    <a:pt x="43661" y="199618"/>
                  </a:lnTo>
                  <a:lnTo>
                    <a:pt x="42816" y="205609"/>
                  </a:lnTo>
                  <a:lnTo>
                    <a:pt x="38744" y="208432"/>
                  </a:lnTo>
                  <a:lnTo>
                    <a:pt x="32519" y="209145"/>
                  </a:lnTo>
                  <a:lnTo>
                    <a:pt x="27200" y="206111"/>
                  </a:lnTo>
                  <a:lnTo>
                    <a:pt x="18170" y="193380"/>
                  </a:lnTo>
                  <a:lnTo>
                    <a:pt x="6509" y="166483"/>
                  </a:lnTo>
                  <a:lnTo>
                    <a:pt x="0" y="104101"/>
                  </a:lnTo>
                  <a:lnTo>
                    <a:pt x="1791" y="79023"/>
                  </a:lnTo>
                  <a:lnTo>
                    <a:pt x="10387" y="60078"/>
                  </a:lnTo>
                  <a:lnTo>
                    <a:pt x="28379" y="36259"/>
                  </a:lnTo>
                  <a:lnTo>
                    <a:pt x="54118" y="19972"/>
                  </a:lnTo>
                  <a:lnTo>
                    <a:pt x="96596" y="5159"/>
                  </a:lnTo>
                  <a:lnTo>
                    <a:pt x="1569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93406" y="165091"/>
              <a:ext cx="333434" cy="362155"/>
            </a:xfrm>
            <a:custGeom>
              <a:avLst/>
              <a:gdLst/>
              <a:ahLst/>
              <a:cxnLst/>
              <a:rect l="0" t="0" r="0" b="0"/>
              <a:pathLst>
                <a:path w="333434" h="362155">
                  <a:moveTo>
                    <a:pt x="59692" y="3364"/>
                  </a:moveTo>
                  <a:lnTo>
                    <a:pt x="34520" y="49051"/>
                  </a:lnTo>
                  <a:lnTo>
                    <a:pt x="36027" y="38487"/>
                  </a:lnTo>
                  <a:lnTo>
                    <a:pt x="49041" y="17411"/>
                  </a:lnTo>
                  <a:lnTo>
                    <a:pt x="73304" y="1937"/>
                  </a:lnTo>
                  <a:lnTo>
                    <a:pt x="95767" y="0"/>
                  </a:lnTo>
                  <a:lnTo>
                    <a:pt x="108309" y="1122"/>
                  </a:lnTo>
                  <a:lnTo>
                    <a:pt x="131602" y="11726"/>
                  </a:lnTo>
                  <a:lnTo>
                    <a:pt x="161327" y="37428"/>
                  </a:lnTo>
                  <a:lnTo>
                    <a:pt x="176223" y="58278"/>
                  </a:lnTo>
                  <a:lnTo>
                    <a:pt x="199242" y="117859"/>
                  </a:lnTo>
                  <a:lnTo>
                    <a:pt x="211607" y="168267"/>
                  </a:lnTo>
                  <a:lnTo>
                    <a:pt x="202327" y="229584"/>
                  </a:lnTo>
                  <a:lnTo>
                    <a:pt x="173655" y="283273"/>
                  </a:lnTo>
                  <a:lnTo>
                    <a:pt x="137119" y="334113"/>
                  </a:lnTo>
                  <a:lnTo>
                    <a:pt x="104730" y="357038"/>
                  </a:lnTo>
                  <a:lnTo>
                    <a:pt x="78929" y="362154"/>
                  </a:lnTo>
                  <a:lnTo>
                    <a:pt x="29827" y="355906"/>
                  </a:lnTo>
                  <a:lnTo>
                    <a:pt x="21065" y="350696"/>
                  </a:lnTo>
                  <a:lnTo>
                    <a:pt x="8209" y="335549"/>
                  </a:lnTo>
                  <a:lnTo>
                    <a:pt x="1716" y="313999"/>
                  </a:lnTo>
                  <a:lnTo>
                    <a:pt x="0" y="289993"/>
                  </a:lnTo>
                  <a:lnTo>
                    <a:pt x="3136" y="267625"/>
                  </a:lnTo>
                  <a:lnTo>
                    <a:pt x="14669" y="245986"/>
                  </a:lnTo>
                  <a:lnTo>
                    <a:pt x="22658" y="235302"/>
                  </a:lnTo>
                  <a:lnTo>
                    <a:pt x="44012" y="220312"/>
                  </a:lnTo>
                  <a:lnTo>
                    <a:pt x="56258" y="214676"/>
                  </a:lnTo>
                  <a:lnTo>
                    <a:pt x="85462" y="211535"/>
                  </a:lnTo>
                  <a:lnTo>
                    <a:pt x="134788" y="219462"/>
                  </a:lnTo>
                  <a:lnTo>
                    <a:pt x="186448" y="236629"/>
                  </a:lnTo>
                  <a:lnTo>
                    <a:pt x="245127" y="257802"/>
                  </a:lnTo>
                  <a:lnTo>
                    <a:pt x="296350" y="280744"/>
                  </a:lnTo>
                  <a:lnTo>
                    <a:pt x="333433" y="2981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63212" y="147398"/>
            <a:ext cx="3684975" cy="494841"/>
            <a:chOff x="263212" y="147398"/>
            <a:chExt cx="3684975" cy="494841"/>
          </a:xfrm>
        </p:grpSpPr>
        <p:sp>
          <p:nvSpPr>
            <p:cNvPr id="13" name="Freeform 12"/>
            <p:cNvSpPr/>
            <p:nvPr/>
          </p:nvSpPr>
          <p:spPr>
            <a:xfrm>
              <a:off x="2811108" y="147398"/>
              <a:ext cx="242157" cy="363283"/>
            </a:xfrm>
            <a:custGeom>
              <a:avLst/>
              <a:gdLst/>
              <a:ahLst/>
              <a:cxnLst/>
              <a:rect l="0" t="0" r="0" b="0"/>
              <a:pathLst>
                <a:path w="242157" h="363283">
                  <a:moveTo>
                    <a:pt x="0" y="21057"/>
                  </a:moveTo>
                  <a:lnTo>
                    <a:pt x="26364" y="83338"/>
                  </a:lnTo>
                  <a:lnTo>
                    <a:pt x="54309" y="145665"/>
                  </a:lnTo>
                  <a:lnTo>
                    <a:pt x="78232" y="205982"/>
                  </a:lnTo>
                  <a:lnTo>
                    <a:pt x="98569" y="255744"/>
                  </a:lnTo>
                  <a:lnTo>
                    <a:pt x="126403" y="315073"/>
                  </a:lnTo>
                  <a:lnTo>
                    <a:pt x="154430" y="360675"/>
                  </a:lnTo>
                  <a:lnTo>
                    <a:pt x="161445" y="363282"/>
                  </a:lnTo>
                  <a:lnTo>
                    <a:pt x="168462" y="361511"/>
                  </a:lnTo>
                  <a:lnTo>
                    <a:pt x="175479" y="356821"/>
                  </a:lnTo>
                  <a:lnTo>
                    <a:pt x="183276" y="336012"/>
                  </a:lnTo>
                  <a:lnTo>
                    <a:pt x="188281" y="274993"/>
                  </a:lnTo>
                  <a:lnTo>
                    <a:pt x="196506" y="213851"/>
                  </a:lnTo>
                  <a:lnTo>
                    <a:pt x="200164" y="163839"/>
                  </a:lnTo>
                  <a:lnTo>
                    <a:pt x="208137" y="113146"/>
                  </a:lnTo>
                  <a:lnTo>
                    <a:pt x="221311" y="56622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81621" y="347440"/>
              <a:ext cx="151483" cy="149814"/>
            </a:xfrm>
            <a:custGeom>
              <a:avLst/>
              <a:gdLst/>
              <a:ahLst/>
              <a:cxnLst/>
              <a:rect l="0" t="0" r="0" b="0"/>
              <a:pathLst>
                <a:path w="151483" h="149814">
                  <a:moveTo>
                    <a:pt x="97985" y="31585"/>
                  </a:moveTo>
                  <a:lnTo>
                    <a:pt x="80004" y="15944"/>
                  </a:lnTo>
                  <a:lnTo>
                    <a:pt x="63087" y="7866"/>
                  </a:lnTo>
                  <a:lnTo>
                    <a:pt x="54833" y="7584"/>
                  </a:lnTo>
                  <a:lnTo>
                    <a:pt x="39422" y="13509"/>
                  </a:lnTo>
                  <a:lnTo>
                    <a:pt x="17592" y="29999"/>
                  </a:lnTo>
                  <a:lnTo>
                    <a:pt x="6493" y="49208"/>
                  </a:lnTo>
                  <a:lnTo>
                    <a:pt x="0" y="72173"/>
                  </a:lnTo>
                  <a:lnTo>
                    <a:pt x="2922" y="104833"/>
                  </a:lnTo>
                  <a:lnTo>
                    <a:pt x="8161" y="126141"/>
                  </a:lnTo>
                  <a:lnTo>
                    <a:pt x="13536" y="134397"/>
                  </a:lnTo>
                  <a:lnTo>
                    <a:pt x="28866" y="146689"/>
                  </a:lnTo>
                  <a:lnTo>
                    <a:pt x="50498" y="149813"/>
                  </a:lnTo>
                  <a:lnTo>
                    <a:pt x="96923" y="142287"/>
                  </a:lnTo>
                  <a:lnTo>
                    <a:pt x="115451" y="129919"/>
                  </a:lnTo>
                  <a:lnTo>
                    <a:pt x="139035" y="100106"/>
                  </a:lnTo>
                  <a:lnTo>
                    <a:pt x="146408" y="87794"/>
                  </a:lnTo>
                  <a:lnTo>
                    <a:pt x="151482" y="61636"/>
                  </a:lnTo>
                  <a:lnTo>
                    <a:pt x="148667" y="35583"/>
                  </a:lnTo>
                  <a:lnTo>
                    <a:pt x="139618" y="12305"/>
                  </a:lnTo>
                  <a:lnTo>
                    <a:pt x="135099" y="5864"/>
                  </a:lnTo>
                  <a:lnTo>
                    <a:pt x="130916" y="2739"/>
                  </a:lnTo>
                  <a:lnTo>
                    <a:pt x="1190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15661" y="341139"/>
              <a:ext cx="158744" cy="161318"/>
            </a:xfrm>
            <a:custGeom>
              <a:avLst/>
              <a:gdLst/>
              <a:ahLst/>
              <a:cxnLst/>
              <a:rect l="0" t="0" r="0" b="0"/>
              <a:pathLst>
                <a:path w="158744" h="161318">
                  <a:moveTo>
                    <a:pt x="106100" y="48415"/>
                  </a:moveTo>
                  <a:lnTo>
                    <a:pt x="96525" y="24368"/>
                  </a:lnTo>
                  <a:lnTo>
                    <a:pt x="85857" y="10041"/>
                  </a:lnTo>
                  <a:lnTo>
                    <a:pt x="67078" y="2114"/>
                  </a:lnTo>
                  <a:lnTo>
                    <a:pt x="55519" y="0"/>
                  </a:lnTo>
                  <a:lnTo>
                    <a:pt x="45473" y="2101"/>
                  </a:lnTo>
                  <a:lnTo>
                    <a:pt x="28072" y="13793"/>
                  </a:lnTo>
                  <a:lnTo>
                    <a:pt x="5122" y="40106"/>
                  </a:lnTo>
                  <a:lnTo>
                    <a:pt x="0" y="63050"/>
                  </a:lnTo>
                  <a:lnTo>
                    <a:pt x="6243" y="110317"/>
                  </a:lnTo>
                  <a:lnTo>
                    <a:pt x="21011" y="137206"/>
                  </a:lnTo>
                  <a:lnTo>
                    <a:pt x="36697" y="149489"/>
                  </a:lnTo>
                  <a:lnTo>
                    <a:pt x="56537" y="157678"/>
                  </a:lnTo>
                  <a:lnTo>
                    <a:pt x="80953" y="161317"/>
                  </a:lnTo>
                  <a:lnTo>
                    <a:pt x="104282" y="156695"/>
                  </a:lnTo>
                  <a:lnTo>
                    <a:pt x="158743" y="13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13842" y="365235"/>
              <a:ext cx="213247" cy="130310"/>
            </a:xfrm>
            <a:custGeom>
              <a:avLst/>
              <a:gdLst/>
              <a:ahLst/>
              <a:cxnLst/>
              <a:rect l="0" t="0" r="0" b="0"/>
              <a:pathLst>
                <a:path w="213247" h="130310">
                  <a:moveTo>
                    <a:pt x="107960" y="34847"/>
                  </a:moveTo>
                  <a:lnTo>
                    <a:pt x="102371" y="18080"/>
                  </a:lnTo>
                  <a:lnTo>
                    <a:pt x="90269" y="6728"/>
                  </a:lnTo>
                  <a:lnTo>
                    <a:pt x="82128" y="2063"/>
                  </a:lnTo>
                  <a:lnTo>
                    <a:pt x="60604" y="0"/>
                  </a:lnTo>
                  <a:lnTo>
                    <a:pt x="37780" y="4152"/>
                  </a:lnTo>
                  <a:lnTo>
                    <a:pt x="19837" y="13796"/>
                  </a:lnTo>
                  <a:lnTo>
                    <a:pt x="7183" y="32120"/>
                  </a:lnTo>
                  <a:lnTo>
                    <a:pt x="0" y="54692"/>
                  </a:lnTo>
                  <a:lnTo>
                    <a:pt x="706" y="76423"/>
                  </a:lnTo>
                  <a:lnTo>
                    <a:pt x="13271" y="108387"/>
                  </a:lnTo>
                  <a:lnTo>
                    <a:pt x="31561" y="123294"/>
                  </a:lnTo>
                  <a:lnTo>
                    <a:pt x="42989" y="128907"/>
                  </a:lnTo>
                  <a:lnTo>
                    <a:pt x="54118" y="130309"/>
                  </a:lnTo>
                  <a:lnTo>
                    <a:pt x="75841" y="125628"/>
                  </a:lnTo>
                  <a:lnTo>
                    <a:pt x="102213" y="109838"/>
                  </a:lnTo>
                  <a:lnTo>
                    <a:pt x="114374" y="90793"/>
                  </a:lnTo>
                  <a:lnTo>
                    <a:pt x="121339" y="67901"/>
                  </a:lnTo>
                  <a:lnTo>
                    <a:pt x="121023" y="43471"/>
                  </a:lnTo>
                  <a:lnTo>
                    <a:pt x="138912" y="79252"/>
                  </a:lnTo>
                  <a:lnTo>
                    <a:pt x="163534" y="103637"/>
                  </a:lnTo>
                  <a:lnTo>
                    <a:pt x="182962" y="112214"/>
                  </a:lnTo>
                  <a:lnTo>
                    <a:pt x="213246" y="1190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48144" y="189512"/>
              <a:ext cx="197095" cy="297075"/>
            </a:xfrm>
            <a:custGeom>
              <a:avLst/>
              <a:gdLst/>
              <a:ahLst/>
              <a:cxnLst/>
              <a:rect l="0" t="0" r="0" b="0"/>
              <a:pathLst>
                <a:path w="197095" h="297075">
                  <a:moveTo>
                    <a:pt x="0" y="0"/>
                  </a:moveTo>
                  <a:lnTo>
                    <a:pt x="5590" y="62093"/>
                  </a:lnTo>
                  <a:lnTo>
                    <a:pt x="17959" y="114648"/>
                  </a:lnTo>
                  <a:lnTo>
                    <a:pt x="28547" y="177021"/>
                  </a:lnTo>
                  <a:lnTo>
                    <a:pt x="30986" y="240338"/>
                  </a:lnTo>
                  <a:lnTo>
                    <a:pt x="36997" y="280612"/>
                  </a:lnTo>
                  <a:lnTo>
                    <a:pt x="36363" y="284171"/>
                  </a:lnTo>
                  <a:lnTo>
                    <a:pt x="33601" y="281864"/>
                  </a:lnTo>
                  <a:lnTo>
                    <a:pt x="29419" y="275647"/>
                  </a:lnTo>
                  <a:lnTo>
                    <a:pt x="23535" y="244540"/>
                  </a:lnTo>
                  <a:lnTo>
                    <a:pt x="27381" y="205688"/>
                  </a:lnTo>
                  <a:lnTo>
                    <a:pt x="41518" y="170129"/>
                  </a:lnTo>
                  <a:lnTo>
                    <a:pt x="57057" y="154382"/>
                  </a:lnTo>
                  <a:lnTo>
                    <a:pt x="66114" y="148545"/>
                  </a:lnTo>
                  <a:lnTo>
                    <a:pt x="91775" y="145179"/>
                  </a:lnTo>
                  <a:lnTo>
                    <a:pt x="120338" y="148752"/>
                  </a:lnTo>
                  <a:lnTo>
                    <a:pt x="154979" y="163918"/>
                  </a:lnTo>
                  <a:lnTo>
                    <a:pt x="172605" y="176578"/>
                  </a:lnTo>
                  <a:lnTo>
                    <a:pt x="185118" y="193123"/>
                  </a:lnTo>
                  <a:lnTo>
                    <a:pt x="193409" y="213344"/>
                  </a:lnTo>
                  <a:lnTo>
                    <a:pt x="197094" y="237930"/>
                  </a:lnTo>
                  <a:lnTo>
                    <a:pt x="192492" y="261335"/>
                  </a:lnTo>
                  <a:lnTo>
                    <a:pt x="187990" y="272489"/>
                  </a:lnTo>
                  <a:lnTo>
                    <a:pt x="180309" y="281095"/>
                  </a:lnTo>
                  <a:lnTo>
                    <a:pt x="159296" y="293777"/>
                  </a:lnTo>
                  <a:lnTo>
                    <a:pt x="137479" y="297074"/>
                  </a:lnTo>
                  <a:lnTo>
                    <a:pt x="74778" y="286665"/>
                  </a:lnTo>
                  <a:lnTo>
                    <a:pt x="63171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3212" y="558010"/>
              <a:ext cx="3684975" cy="84229"/>
            </a:xfrm>
            <a:custGeom>
              <a:avLst/>
              <a:gdLst/>
              <a:ahLst/>
              <a:cxnLst/>
              <a:rect l="0" t="0" r="0" b="0"/>
              <a:pathLst>
                <a:path w="3684975" h="84229">
                  <a:moveTo>
                    <a:pt x="3684974" y="0"/>
                  </a:moveTo>
                  <a:lnTo>
                    <a:pt x="3626357" y="0"/>
                  </a:lnTo>
                  <a:lnTo>
                    <a:pt x="3571014" y="0"/>
                  </a:lnTo>
                  <a:lnTo>
                    <a:pt x="3508089" y="0"/>
                  </a:lnTo>
                  <a:lnTo>
                    <a:pt x="3450252" y="0"/>
                  </a:lnTo>
                  <a:lnTo>
                    <a:pt x="3392598" y="7236"/>
                  </a:lnTo>
                  <a:lnTo>
                    <a:pt x="3343191" y="9553"/>
                  </a:lnTo>
                  <a:lnTo>
                    <a:pt x="3291507" y="9069"/>
                  </a:lnTo>
                  <a:lnTo>
                    <a:pt x="3239148" y="3207"/>
                  </a:lnTo>
                  <a:lnTo>
                    <a:pt x="3186590" y="950"/>
                  </a:lnTo>
                  <a:lnTo>
                    <a:pt x="3132803" y="281"/>
                  </a:lnTo>
                  <a:lnTo>
                    <a:pt x="3074102" y="83"/>
                  </a:lnTo>
                  <a:lnTo>
                    <a:pt x="3019144" y="25"/>
                  </a:lnTo>
                  <a:lnTo>
                    <a:pt x="2965816" y="7"/>
                  </a:lnTo>
                  <a:lnTo>
                    <a:pt x="2911800" y="1172"/>
                  </a:lnTo>
                  <a:lnTo>
                    <a:pt x="2853032" y="7236"/>
                  </a:lnTo>
                  <a:lnTo>
                    <a:pt x="2796884" y="9553"/>
                  </a:lnTo>
                  <a:lnTo>
                    <a:pt x="2737484" y="9070"/>
                  </a:lnTo>
                  <a:lnTo>
                    <a:pt x="2682320" y="4377"/>
                  </a:lnTo>
                  <a:lnTo>
                    <a:pt x="2627760" y="7016"/>
                  </a:lnTo>
                  <a:lnTo>
                    <a:pt x="2567660" y="2599"/>
                  </a:lnTo>
                  <a:lnTo>
                    <a:pt x="2505399" y="770"/>
                  </a:lnTo>
                  <a:lnTo>
                    <a:pt x="2443668" y="1398"/>
                  </a:lnTo>
                  <a:lnTo>
                    <a:pt x="2387812" y="7303"/>
                  </a:lnTo>
                  <a:lnTo>
                    <a:pt x="2333048" y="9573"/>
                  </a:lnTo>
                  <a:lnTo>
                    <a:pt x="2272888" y="10245"/>
                  </a:lnTo>
                  <a:lnTo>
                    <a:pt x="2210609" y="10445"/>
                  </a:lnTo>
                  <a:lnTo>
                    <a:pt x="2147702" y="10504"/>
                  </a:lnTo>
                  <a:lnTo>
                    <a:pt x="2084610" y="10521"/>
                  </a:lnTo>
                  <a:lnTo>
                    <a:pt x="2021462" y="10526"/>
                  </a:lnTo>
                  <a:lnTo>
                    <a:pt x="1958298" y="10528"/>
                  </a:lnTo>
                  <a:lnTo>
                    <a:pt x="1916185" y="10528"/>
                  </a:lnTo>
                  <a:lnTo>
                    <a:pt x="1870953" y="10528"/>
                  </a:lnTo>
                  <a:lnTo>
                    <a:pt x="1824723" y="10528"/>
                  </a:lnTo>
                  <a:lnTo>
                    <a:pt x="1780779" y="10528"/>
                  </a:lnTo>
                  <a:lnTo>
                    <a:pt x="1737852" y="10528"/>
                  </a:lnTo>
                  <a:lnTo>
                    <a:pt x="1680463" y="10528"/>
                  </a:lnTo>
                  <a:lnTo>
                    <a:pt x="1630703" y="10528"/>
                  </a:lnTo>
                  <a:lnTo>
                    <a:pt x="1575795" y="10528"/>
                  </a:lnTo>
                  <a:lnTo>
                    <a:pt x="1515073" y="10528"/>
                  </a:lnTo>
                  <a:lnTo>
                    <a:pt x="1472362" y="11698"/>
                  </a:lnTo>
                  <a:lnTo>
                    <a:pt x="1426083" y="16118"/>
                  </a:lnTo>
                  <a:lnTo>
                    <a:pt x="1381338" y="18862"/>
                  </a:lnTo>
                  <a:lnTo>
                    <a:pt x="1319805" y="20406"/>
                  </a:lnTo>
                  <a:lnTo>
                    <a:pt x="1261409" y="20864"/>
                  </a:lnTo>
                  <a:lnTo>
                    <a:pt x="1199653" y="21000"/>
                  </a:lnTo>
                  <a:lnTo>
                    <a:pt x="1136901" y="21040"/>
                  </a:lnTo>
                  <a:lnTo>
                    <a:pt x="1080093" y="21052"/>
                  </a:lnTo>
                  <a:lnTo>
                    <a:pt x="1027387" y="24175"/>
                  </a:lnTo>
                  <a:lnTo>
                    <a:pt x="967316" y="29390"/>
                  </a:lnTo>
                  <a:lnTo>
                    <a:pt x="905064" y="30935"/>
                  </a:lnTo>
                  <a:lnTo>
                    <a:pt x="842165" y="31393"/>
                  </a:lnTo>
                  <a:lnTo>
                    <a:pt x="779075" y="31528"/>
                  </a:lnTo>
                  <a:lnTo>
                    <a:pt x="722167" y="31568"/>
                  </a:lnTo>
                  <a:lnTo>
                    <a:pt x="669430" y="34700"/>
                  </a:lnTo>
                  <a:lnTo>
                    <a:pt x="609351" y="39917"/>
                  </a:lnTo>
                  <a:lnTo>
                    <a:pt x="547096" y="44583"/>
                  </a:lnTo>
                  <a:lnTo>
                    <a:pt x="484197" y="50254"/>
                  </a:lnTo>
                  <a:lnTo>
                    <a:pt x="421106" y="55054"/>
                  </a:lnTo>
                  <a:lnTo>
                    <a:pt x="364198" y="60766"/>
                  </a:lnTo>
                  <a:lnTo>
                    <a:pt x="311461" y="62458"/>
                  </a:lnTo>
                  <a:lnTo>
                    <a:pt x="257621" y="62960"/>
                  </a:lnTo>
                  <a:lnTo>
                    <a:pt x="205794" y="66228"/>
                  </a:lnTo>
                  <a:lnTo>
                    <a:pt x="145984" y="71486"/>
                  </a:lnTo>
                  <a:lnTo>
                    <a:pt x="86928" y="76163"/>
                  </a:lnTo>
                  <a:lnTo>
                    <a:pt x="38625" y="8183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99123" y="968621"/>
            <a:ext cx="2096131" cy="427684"/>
            <a:chOff x="399123" y="968621"/>
            <a:chExt cx="2096131" cy="427684"/>
          </a:xfrm>
        </p:grpSpPr>
        <p:sp>
          <p:nvSpPr>
            <p:cNvPr id="20" name="Freeform 19"/>
            <p:cNvSpPr/>
            <p:nvPr/>
          </p:nvSpPr>
          <p:spPr>
            <a:xfrm>
              <a:off x="399123" y="970175"/>
              <a:ext cx="334885" cy="426130"/>
            </a:xfrm>
            <a:custGeom>
              <a:avLst/>
              <a:gdLst/>
              <a:ahLst/>
              <a:cxnLst/>
              <a:rect l="0" t="0" r="0" b="0"/>
              <a:pathLst>
                <a:path w="334885" h="426130">
                  <a:moveTo>
                    <a:pt x="211529" y="30032"/>
                  </a:moveTo>
                  <a:lnTo>
                    <a:pt x="167567" y="6313"/>
                  </a:lnTo>
                  <a:lnTo>
                    <a:pt x="117361" y="0"/>
                  </a:lnTo>
                  <a:lnTo>
                    <a:pt x="72753" y="1246"/>
                  </a:lnTo>
                  <a:lnTo>
                    <a:pt x="51975" y="9829"/>
                  </a:lnTo>
                  <a:lnTo>
                    <a:pt x="27124" y="33405"/>
                  </a:lnTo>
                  <a:lnTo>
                    <a:pt x="4942" y="62617"/>
                  </a:lnTo>
                  <a:lnTo>
                    <a:pt x="0" y="83118"/>
                  </a:lnTo>
                  <a:lnTo>
                    <a:pt x="770" y="130465"/>
                  </a:lnTo>
                  <a:lnTo>
                    <a:pt x="4343" y="141441"/>
                  </a:lnTo>
                  <a:lnTo>
                    <a:pt x="17671" y="159876"/>
                  </a:lnTo>
                  <a:lnTo>
                    <a:pt x="44905" y="177818"/>
                  </a:lnTo>
                  <a:lnTo>
                    <a:pt x="93955" y="185956"/>
                  </a:lnTo>
                  <a:lnTo>
                    <a:pt x="145584" y="184444"/>
                  </a:lnTo>
                  <a:lnTo>
                    <a:pt x="169352" y="181718"/>
                  </a:lnTo>
                  <a:lnTo>
                    <a:pt x="222739" y="186380"/>
                  </a:lnTo>
                  <a:lnTo>
                    <a:pt x="248097" y="189597"/>
                  </a:lnTo>
                  <a:lnTo>
                    <a:pt x="275527" y="204562"/>
                  </a:lnTo>
                  <a:lnTo>
                    <a:pt x="305756" y="233699"/>
                  </a:lnTo>
                  <a:lnTo>
                    <a:pt x="324066" y="262733"/>
                  </a:lnTo>
                  <a:lnTo>
                    <a:pt x="331736" y="284363"/>
                  </a:lnTo>
                  <a:lnTo>
                    <a:pt x="334884" y="321678"/>
                  </a:lnTo>
                  <a:lnTo>
                    <a:pt x="331474" y="344486"/>
                  </a:lnTo>
                  <a:lnTo>
                    <a:pt x="322940" y="363202"/>
                  </a:lnTo>
                  <a:lnTo>
                    <a:pt x="277952" y="415858"/>
                  </a:lnTo>
                  <a:lnTo>
                    <a:pt x="257818" y="423778"/>
                  </a:lnTo>
                  <a:lnTo>
                    <a:pt x="233272" y="426129"/>
                  </a:lnTo>
                  <a:lnTo>
                    <a:pt x="179386" y="418106"/>
                  </a:lnTo>
                  <a:lnTo>
                    <a:pt x="118086" y="400674"/>
                  </a:lnTo>
                  <a:lnTo>
                    <a:pt x="64130" y="3774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28475" y="1172362"/>
              <a:ext cx="161204" cy="188907"/>
            </a:xfrm>
            <a:custGeom>
              <a:avLst/>
              <a:gdLst/>
              <a:ahLst/>
              <a:cxnLst/>
              <a:rect l="0" t="0" r="0" b="0"/>
              <a:pathLst>
                <a:path w="161204" h="188907">
                  <a:moveTo>
                    <a:pt x="161203" y="38415"/>
                  </a:moveTo>
                  <a:lnTo>
                    <a:pt x="131895" y="9106"/>
                  </a:lnTo>
                  <a:lnTo>
                    <a:pt x="112302" y="1992"/>
                  </a:lnTo>
                  <a:lnTo>
                    <a:pt x="89167" y="0"/>
                  </a:lnTo>
                  <a:lnTo>
                    <a:pt x="67186" y="3014"/>
                  </a:lnTo>
                  <a:lnTo>
                    <a:pt x="48838" y="14492"/>
                  </a:lnTo>
                  <a:lnTo>
                    <a:pt x="17995" y="50457"/>
                  </a:lnTo>
                  <a:lnTo>
                    <a:pt x="2048" y="80977"/>
                  </a:lnTo>
                  <a:lnTo>
                    <a:pt x="0" y="101785"/>
                  </a:lnTo>
                  <a:lnTo>
                    <a:pt x="8218" y="143739"/>
                  </a:lnTo>
                  <a:lnTo>
                    <a:pt x="23328" y="169708"/>
                  </a:lnTo>
                  <a:lnTo>
                    <a:pt x="39094" y="181775"/>
                  </a:lnTo>
                  <a:lnTo>
                    <a:pt x="48211" y="186631"/>
                  </a:lnTo>
                  <a:lnTo>
                    <a:pt x="67701" y="188906"/>
                  </a:lnTo>
                  <a:lnTo>
                    <a:pt x="129728" y="174632"/>
                  </a:lnTo>
                  <a:lnTo>
                    <a:pt x="148758" y="167683"/>
                  </a:lnTo>
                  <a:lnTo>
                    <a:pt x="150675" y="16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116020" y="1231834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0" y="58617"/>
                  </a:lnTo>
                  <a:lnTo>
                    <a:pt x="6239" y="79084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200248" y="1155939"/>
              <a:ext cx="147400" cy="163411"/>
            </a:xfrm>
            <a:custGeom>
              <a:avLst/>
              <a:gdLst/>
              <a:ahLst/>
              <a:cxnLst/>
              <a:rect l="0" t="0" r="0" b="0"/>
              <a:pathLst>
                <a:path w="147400" h="163411">
                  <a:moveTo>
                    <a:pt x="0" y="54838"/>
                  </a:moveTo>
                  <a:lnTo>
                    <a:pt x="55045" y="71626"/>
                  </a:lnTo>
                  <a:lnTo>
                    <a:pt x="91829" y="73460"/>
                  </a:lnTo>
                  <a:lnTo>
                    <a:pt x="114512" y="69743"/>
                  </a:lnTo>
                  <a:lnTo>
                    <a:pt x="123135" y="64775"/>
                  </a:lnTo>
                  <a:lnTo>
                    <a:pt x="135835" y="49896"/>
                  </a:lnTo>
                  <a:lnTo>
                    <a:pt x="138520" y="41014"/>
                  </a:lnTo>
                  <a:lnTo>
                    <a:pt x="138384" y="21788"/>
                  </a:lnTo>
                  <a:lnTo>
                    <a:pt x="134370" y="14087"/>
                  </a:lnTo>
                  <a:lnTo>
                    <a:pt x="120551" y="2411"/>
                  </a:lnTo>
                  <a:lnTo>
                    <a:pt x="111953" y="0"/>
                  </a:lnTo>
                  <a:lnTo>
                    <a:pt x="93041" y="440"/>
                  </a:lnTo>
                  <a:lnTo>
                    <a:pt x="62663" y="12853"/>
                  </a:lnTo>
                  <a:lnTo>
                    <a:pt x="48127" y="27989"/>
                  </a:lnTo>
                  <a:lnTo>
                    <a:pt x="29264" y="66302"/>
                  </a:lnTo>
                  <a:lnTo>
                    <a:pt x="27824" y="86839"/>
                  </a:lnTo>
                  <a:lnTo>
                    <a:pt x="32253" y="106495"/>
                  </a:lnTo>
                  <a:lnTo>
                    <a:pt x="54161" y="138178"/>
                  </a:lnTo>
                  <a:lnTo>
                    <a:pt x="68525" y="151539"/>
                  </a:lnTo>
                  <a:lnTo>
                    <a:pt x="86608" y="161377"/>
                  </a:lnTo>
                  <a:lnTo>
                    <a:pt x="106343" y="163410"/>
                  </a:lnTo>
                  <a:lnTo>
                    <a:pt x="124472" y="160414"/>
                  </a:lnTo>
                  <a:lnTo>
                    <a:pt x="147399" y="149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410818" y="1197839"/>
              <a:ext cx="168457" cy="131168"/>
            </a:xfrm>
            <a:custGeom>
              <a:avLst/>
              <a:gdLst/>
              <a:ahLst/>
              <a:cxnLst/>
              <a:rect l="0" t="0" r="0" b="0"/>
              <a:pathLst>
                <a:path w="168457" h="131168">
                  <a:moveTo>
                    <a:pt x="0" y="44523"/>
                  </a:moveTo>
                  <a:lnTo>
                    <a:pt x="17958" y="107951"/>
                  </a:lnTo>
                  <a:lnTo>
                    <a:pt x="25858" y="131167"/>
                  </a:lnTo>
                  <a:lnTo>
                    <a:pt x="22803" y="77919"/>
                  </a:lnTo>
                  <a:lnTo>
                    <a:pt x="35787" y="23705"/>
                  </a:lnTo>
                  <a:lnTo>
                    <a:pt x="41406" y="15436"/>
                  </a:lnTo>
                  <a:lnTo>
                    <a:pt x="57007" y="3130"/>
                  </a:lnTo>
                  <a:lnTo>
                    <a:pt x="78759" y="0"/>
                  </a:lnTo>
                  <a:lnTo>
                    <a:pt x="101685" y="3678"/>
                  </a:lnTo>
                  <a:lnTo>
                    <a:pt x="127745" y="18903"/>
                  </a:lnTo>
                  <a:lnTo>
                    <a:pt x="142953" y="31577"/>
                  </a:lnTo>
                  <a:lnTo>
                    <a:pt x="159080" y="57455"/>
                  </a:lnTo>
                  <a:lnTo>
                    <a:pt x="167221" y="110105"/>
                  </a:lnTo>
                  <a:lnTo>
                    <a:pt x="168456" y="1287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674031" y="968621"/>
              <a:ext cx="52643" cy="347442"/>
            </a:xfrm>
            <a:custGeom>
              <a:avLst/>
              <a:gdLst/>
              <a:ahLst/>
              <a:cxnLst/>
              <a:rect l="0" t="0" r="0" b="0"/>
              <a:pathLst>
                <a:path w="52643" h="347442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2339" y="128410"/>
                  </a:lnTo>
                  <a:lnTo>
                    <a:pt x="16666" y="183553"/>
                  </a:lnTo>
                  <a:lnTo>
                    <a:pt x="25779" y="244488"/>
                  </a:lnTo>
                  <a:lnTo>
                    <a:pt x="39154" y="307367"/>
                  </a:lnTo>
                  <a:lnTo>
                    <a:pt x="41968" y="329630"/>
                  </a:lnTo>
                  <a:lnTo>
                    <a:pt x="44356" y="335567"/>
                  </a:lnTo>
                  <a:lnTo>
                    <a:pt x="52642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621388" y="1116020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36591" y="16789"/>
                  </a:lnTo>
                  <a:lnTo>
                    <a:pt x="78497" y="23334"/>
                  </a:lnTo>
                  <a:lnTo>
                    <a:pt x="17963" y="3049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884601" y="1200248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5589" y="58617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905658" y="11054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021471" y="1010735"/>
              <a:ext cx="84229" cy="270883"/>
            </a:xfrm>
            <a:custGeom>
              <a:avLst/>
              <a:gdLst/>
              <a:ahLst/>
              <a:cxnLst/>
              <a:rect l="0" t="0" r="0" b="0"/>
              <a:pathLst>
                <a:path w="84229" h="270883">
                  <a:moveTo>
                    <a:pt x="0" y="252684"/>
                  </a:moveTo>
                  <a:lnTo>
                    <a:pt x="11178" y="269452"/>
                  </a:lnTo>
                  <a:lnTo>
                    <a:pt x="15641" y="270882"/>
                  </a:lnTo>
                  <a:lnTo>
                    <a:pt x="19786" y="268325"/>
                  </a:lnTo>
                  <a:lnTo>
                    <a:pt x="23719" y="263112"/>
                  </a:lnTo>
                  <a:lnTo>
                    <a:pt x="25172" y="256126"/>
                  </a:lnTo>
                  <a:lnTo>
                    <a:pt x="21626" y="229528"/>
                  </a:lnTo>
                  <a:lnTo>
                    <a:pt x="12221" y="173119"/>
                  </a:lnTo>
                  <a:lnTo>
                    <a:pt x="3627" y="118858"/>
                  </a:lnTo>
                  <a:lnTo>
                    <a:pt x="717" y="63079"/>
                  </a:lnTo>
                  <a:lnTo>
                    <a:pt x="478" y="49072"/>
                  </a:lnTo>
                  <a:lnTo>
                    <a:pt x="3828" y="37394"/>
                  </a:lnTo>
                  <a:lnTo>
                    <a:pt x="16909" y="18180"/>
                  </a:lnTo>
                  <a:lnTo>
                    <a:pt x="37541" y="8080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010943" y="1147606"/>
              <a:ext cx="105285" cy="21058"/>
            </a:xfrm>
            <a:custGeom>
              <a:avLst/>
              <a:gdLst/>
              <a:ahLst/>
              <a:cxnLst/>
              <a:rect l="0" t="0" r="0" b="0"/>
              <a:pathLst>
                <a:path w="105285" h="21058">
                  <a:moveTo>
                    <a:pt x="105284" y="0"/>
                  </a:moveTo>
                  <a:lnTo>
                    <a:pt x="67806" y="8333"/>
                  </a:lnTo>
                  <a:lnTo>
                    <a:pt x="976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210984" y="1179191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16788" y="62258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242570" y="10739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334472" y="1140004"/>
              <a:ext cx="160782" cy="149944"/>
            </a:xfrm>
            <a:custGeom>
              <a:avLst/>
              <a:gdLst/>
              <a:ahLst/>
              <a:cxnLst/>
              <a:rect l="0" t="0" r="0" b="0"/>
              <a:pathLst>
                <a:path w="160782" h="149944">
                  <a:moveTo>
                    <a:pt x="118667" y="18130"/>
                  </a:moveTo>
                  <a:lnTo>
                    <a:pt x="107489" y="6952"/>
                  </a:lnTo>
                  <a:lnTo>
                    <a:pt x="89523" y="1464"/>
                  </a:lnTo>
                  <a:lnTo>
                    <a:pt x="78181" y="0"/>
                  </a:lnTo>
                  <a:lnTo>
                    <a:pt x="56220" y="4613"/>
                  </a:lnTo>
                  <a:lnTo>
                    <a:pt x="27245" y="20364"/>
                  </a:lnTo>
                  <a:lnTo>
                    <a:pt x="19115" y="26639"/>
                  </a:lnTo>
                  <a:lnTo>
                    <a:pt x="6961" y="46088"/>
                  </a:lnTo>
                  <a:lnTo>
                    <a:pt x="0" y="69161"/>
                  </a:lnTo>
                  <a:lnTo>
                    <a:pt x="806" y="91113"/>
                  </a:lnTo>
                  <a:lnTo>
                    <a:pt x="8183" y="109449"/>
                  </a:lnTo>
                  <a:lnTo>
                    <a:pt x="31983" y="140284"/>
                  </a:lnTo>
                  <a:lnTo>
                    <a:pt x="54794" y="148460"/>
                  </a:lnTo>
                  <a:lnTo>
                    <a:pt x="97403" y="149943"/>
                  </a:lnTo>
                  <a:lnTo>
                    <a:pt x="160781" y="1339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137077" y="110549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Freeform 35"/>
          <p:cNvSpPr/>
          <p:nvPr/>
        </p:nvSpPr>
        <p:spPr>
          <a:xfrm>
            <a:off x="2932002" y="852808"/>
            <a:ext cx="342361" cy="389555"/>
          </a:xfrm>
          <a:custGeom>
            <a:avLst/>
            <a:gdLst/>
            <a:ahLst/>
            <a:cxnLst/>
            <a:rect l="0" t="0" r="0" b="0"/>
            <a:pathLst>
              <a:path w="342361" h="389555">
                <a:moveTo>
                  <a:pt x="37034" y="389554"/>
                </a:moveTo>
                <a:lnTo>
                  <a:pt x="31445" y="330937"/>
                </a:lnTo>
                <a:lnTo>
                  <a:pt x="26312" y="268358"/>
                </a:lnTo>
                <a:lnTo>
                  <a:pt x="19559" y="217034"/>
                </a:lnTo>
                <a:lnTo>
                  <a:pt x="15868" y="165952"/>
                </a:lnTo>
                <a:lnTo>
                  <a:pt x="7853" y="106177"/>
                </a:lnTo>
                <a:lnTo>
                  <a:pt x="5923" y="49309"/>
                </a:lnTo>
                <a:lnTo>
                  <a:pt x="0" y="12660"/>
                </a:lnTo>
                <a:lnTo>
                  <a:pt x="646" y="9610"/>
                </a:lnTo>
                <a:lnTo>
                  <a:pt x="3417" y="12256"/>
                </a:lnTo>
                <a:lnTo>
                  <a:pt x="34660" y="72580"/>
                </a:lnTo>
                <a:lnTo>
                  <a:pt x="49979" y="101834"/>
                </a:lnTo>
                <a:lnTo>
                  <a:pt x="96837" y="163281"/>
                </a:lnTo>
                <a:lnTo>
                  <a:pt x="129757" y="221568"/>
                </a:lnTo>
                <a:lnTo>
                  <a:pt x="170524" y="278721"/>
                </a:lnTo>
                <a:lnTo>
                  <a:pt x="227174" y="340825"/>
                </a:lnTo>
                <a:lnTo>
                  <a:pt x="252729" y="364067"/>
                </a:lnTo>
                <a:lnTo>
                  <a:pt x="261549" y="367884"/>
                </a:lnTo>
                <a:lnTo>
                  <a:pt x="280708" y="369005"/>
                </a:lnTo>
                <a:lnTo>
                  <a:pt x="289560" y="365326"/>
                </a:lnTo>
                <a:lnTo>
                  <a:pt x="305636" y="351880"/>
                </a:lnTo>
                <a:lnTo>
                  <a:pt x="322250" y="318990"/>
                </a:lnTo>
                <a:lnTo>
                  <a:pt x="337175" y="265955"/>
                </a:lnTo>
                <a:lnTo>
                  <a:pt x="341336" y="204179"/>
                </a:lnTo>
                <a:lnTo>
                  <a:pt x="342057" y="151744"/>
                </a:lnTo>
                <a:lnTo>
                  <a:pt x="342271" y="103453"/>
                </a:lnTo>
                <a:lnTo>
                  <a:pt x="342343" y="40322"/>
                </a:lnTo>
                <a:lnTo>
                  <a:pt x="34236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442196" y="884393"/>
            <a:ext cx="4495670" cy="673825"/>
            <a:chOff x="442196" y="884393"/>
            <a:chExt cx="4495670" cy="673825"/>
          </a:xfrm>
        </p:grpSpPr>
        <p:sp>
          <p:nvSpPr>
            <p:cNvPr id="37" name="Freeform 36"/>
            <p:cNvSpPr/>
            <p:nvPr/>
          </p:nvSpPr>
          <p:spPr>
            <a:xfrm>
              <a:off x="3362718" y="1084435"/>
              <a:ext cx="161220" cy="164379"/>
            </a:xfrm>
            <a:custGeom>
              <a:avLst/>
              <a:gdLst/>
              <a:ahLst/>
              <a:cxnLst/>
              <a:rect l="0" t="0" r="0" b="0"/>
              <a:pathLst>
                <a:path w="161220" h="164379">
                  <a:moveTo>
                    <a:pt x="90629" y="0"/>
                  </a:moveTo>
                  <a:lnTo>
                    <a:pt x="52111" y="9575"/>
                  </a:lnTo>
                  <a:lnTo>
                    <a:pt x="18333" y="32784"/>
                  </a:lnTo>
                  <a:lnTo>
                    <a:pt x="10846" y="39403"/>
                  </a:lnTo>
                  <a:lnTo>
                    <a:pt x="2527" y="59236"/>
                  </a:lnTo>
                  <a:lnTo>
                    <a:pt x="0" y="82479"/>
                  </a:lnTo>
                  <a:lnTo>
                    <a:pt x="2776" y="104508"/>
                  </a:lnTo>
                  <a:lnTo>
                    <a:pt x="11029" y="122877"/>
                  </a:lnTo>
                  <a:lnTo>
                    <a:pt x="23665" y="138840"/>
                  </a:lnTo>
                  <a:lnTo>
                    <a:pt x="40980" y="153733"/>
                  </a:lnTo>
                  <a:lnTo>
                    <a:pt x="63493" y="161912"/>
                  </a:lnTo>
                  <a:lnTo>
                    <a:pt x="87927" y="164378"/>
                  </a:lnTo>
                  <a:lnTo>
                    <a:pt x="110485" y="161574"/>
                  </a:lnTo>
                  <a:lnTo>
                    <a:pt x="129090" y="153309"/>
                  </a:lnTo>
                  <a:lnTo>
                    <a:pt x="137326" y="147829"/>
                  </a:lnTo>
                  <a:lnTo>
                    <a:pt x="149598" y="132382"/>
                  </a:lnTo>
                  <a:lnTo>
                    <a:pt x="157781" y="112649"/>
                  </a:lnTo>
                  <a:lnTo>
                    <a:pt x="161219" y="76401"/>
                  </a:lnTo>
                  <a:lnTo>
                    <a:pt x="157877" y="53843"/>
                  </a:lnTo>
                  <a:lnTo>
                    <a:pt x="149373" y="35239"/>
                  </a:lnTo>
                  <a:lnTo>
                    <a:pt x="143829" y="27002"/>
                  </a:lnTo>
                  <a:lnTo>
                    <a:pt x="135454" y="21511"/>
                  </a:lnTo>
                  <a:lnTo>
                    <a:pt x="9062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663917" y="926507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3119" y="57264"/>
                  </a:lnTo>
                  <a:lnTo>
                    <a:pt x="8333" y="109774"/>
                  </a:lnTo>
                  <a:lnTo>
                    <a:pt x="12998" y="166667"/>
                  </a:lnTo>
                  <a:lnTo>
                    <a:pt x="21788" y="220569"/>
                  </a:lnTo>
                  <a:lnTo>
                    <a:pt x="31802" y="273584"/>
                  </a:lnTo>
                  <a:lnTo>
                    <a:pt x="39058" y="316979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600746" y="1042321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16704" y="16788"/>
                  </a:lnTo>
                  <a:lnTo>
                    <a:pt x="62653" y="2333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819392" y="1122564"/>
              <a:ext cx="223552" cy="142062"/>
            </a:xfrm>
            <a:custGeom>
              <a:avLst/>
              <a:gdLst/>
              <a:ahLst/>
              <a:cxnLst/>
              <a:rect l="0" t="0" r="0" b="0"/>
              <a:pathLst>
                <a:path w="223552" h="142062">
                  <a:moveTo>
                    <a:pt x="149851" y="46099"/>
                  </a:moveTo>
                  <a:lnTo>
                    <a:pt x="138673" y="29331"/>
                  </a:lnTo>
                  <a:lnTo>
                    <a:pt x="123826" y="17979"/>
                  </a:lnTo>
                  <a:lnTo>
                    <a:pt x="85699" y="1160"/>
                  </a:lnTo>
                  <a:lnTo>
                    <a:pt x="65187" y="0"/>
                  </a:lnTo>
                  <a:lnTo>
                    <a:pt x="54804" y="1328"/>
                  </a:lnTo>
                  <a:lnTo>
                    <a:pt x="33909" y="12163"/>
                  </a:lnTo>
                  <a:lnTo>
                    <a:pt x="15263" y="28676"/>
                  </a:lnTo>
                  <a:lnTo>
                    <a:pt x="3077" y="47714"/>
                  </a:lnTo>
                  <a:lnTo>
                    <a:pt x="0" y="67874"/>
                  </a:lnTo>
                  <a:lnTo>
                    <a:pt x="7557" y="115001"/>
                  </a:lnTo>
                  <a:lnTo>
                    <a:pt x="12874" y="124789"/>
                  </a:lnTo>
                  <a:lnTo>
                    <a:pt x="28141" y="138784"/>
                  </a:lnTo>
                  <a:lnTo>
                    <a:pt x="37126" y="141814"/>
                  </a:lnTo>
                  <a:lnTo>
                    <a:pt x="56467" y="142061"/>
                  </a:lnTo>
                  <a:lnTo>
                    <a:pt x="87087" y="130034"/>
                  </a:lnTo>
                  <a:lnTo>
                    <a:pt x="93971" y="121943"/>
                  </a:lnTo>
                  <a:lnTo>
                    <a:pt x="111513" y="67669"/>
                  </a:lnTo>
                  <a:lnTo>
                    <a:pt x="114934" y="63989"/>
                  </a:lnTo>
                  <a:lnTo>
                    <a:pt x="118384" y="65044"/>
                  </a:lnTo>
                  <a:lnTo>
                    <a:pt x="165474" y="119173"/>
                  </a:lnTo>
                  <a:lnTo>
                    <a:pt x="192305" y="133911"/>
                  </a:lnTo>
                  <a:lnTo>
                    <a:pt x="223551" y="140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85057" y="884393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065" y="152805"/>
                  </a:lnTo>
                  <a:lnTo>
                    <a:pt x="15684" y="206583"/>
                  </a:lnTo>
                  <a:lnTo>
                    <a:pt x="25054" y="259562"/>
                  </a:lnTo>
                  <a:lnTo>
                    <a:pt x="31464" y="320290"/>
                  </a:lnTo>
                  <a:lnTo>
                    <a:pt x="42114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90300" y="1021264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202901" y="7235"/>
                  </a:lnTo>
                  <a:lnTo>
                    <a:pt x="153706" y="10723"/>
                  </a:lnTo>
                  <a:lnTo>
                    <a:pt x="102735" y="17475"/>
                  </a:lnTo>
                  <a:lnTo>
                    <a:pt x="42997" y="234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274570" y="1094963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285098" y="9686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387220" y="1084435"/>
              <a:ext cx="132248" cy="139799"/>
            </a:xfrm>
            <a:custGeom>
              <a:avLst/>
              <a:gdLst/>
              <a:ahLst/>
              <a:cxnLst/>
              <a:rect l="0" t="0" r="0" b="0"/>
              <a:pathLst>
                <a:path w="132248" h="139799">
                  <a:moveTo>
                    <a:pt x="87391" y="10528"/>
                  </a:moveTo>
                  <a:lnTo>
                    <a:pt x="70624" y="4939"/>
                  </a:lnTo>
                  <a:lnTo>
                    <a:pt x="53033" y="8434"/>
                  </a:lnTo>
                  <a:lnTo>
                    <a:pt x="26518" y="23556"/>
                  </a:lnTo>
                  <a:lnTo>
                    <a:pt x="12373" y="37375"/>
                  </a:lnTo>
                  <a:lnTo>
                    <a:pt x="2188" y="55216"/>
                  </a:lnTo>
                  <a:lnTo>
                    <a:pt x="0" y="77963"/>
                  </a:lnTo>
                  <a:lnTo>
                    <a:pt x="4097" y="101330"/>
                  </a:lnTo>
                  <a:lnTo>
                    <a:pt x="13716" y="119515"/>
                  </a:lnTo>
                  <a:lnTo>
                    <a:pt x="28910" y="132276"/>
                  </a:lnTo>
                  <a:lnTo>
                    <a:pt x="37875" y="137317"/>
                  </a:lnTo>
                  <a:lnTo>
                    <a:pt x="63434" y="139798"/>
                  </a:lnTo>
                  <a:lnTo>
                    <a:pt x="90782" y="135832"/>
                  </a:lnTo>
                  <a:lnTo>
                    <a:pt x="110735" y="126270"/>
                  </a:lnTo>
                  <a:lnTo>
                    <a:pt x="124282" y="107983"/>
                  </a:lnTo>
                  <a:lnTo>
                    <a:pt x="129532" y="96555"/>
                  </a:lnTo>
                  <a:lnTo>
                    <a:pt x="132247" y="71379"/>
                  </a:lnTo>
                  <a:lnTo>
                    <a:pt x="128384" y="45762"/>
                  </a:lnTo>
                  <a:lnTo>
                    <a:pt x="10844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558839" y="1057789"/>
              <a:ext cx="200042" cy="152989"/>
            </a:xfrm>
            <a:custGeom>
              <a:avLst/>
              <a:gdLst/>
              <a:ahLst/>
              <a:cxnLst/>
              <a:rect l="0" t="0" r="0" b="0"/>
              <a:pathLst>
                <a:path w="200042" h="152989">
                  <a:moveTo>
                    <a:pt x="0" y="16117"/>
                  </a:moveTo>
                  <a:lnTo>
                    <a:pt x="34329" y="76990"/>
                  </a:lnTo>
                  <a:lnTo>
                    <a:pt x="50336" y="102784"/>
                  </a:lnTo>
                  <a:lnTo>
                    <a:pt x="54614" y="112500"/>
                  </a:lnTo>
                  <a:lnTo>
                    <a:pt x="55127" y="115467"/>
                  </a:lnTo>
                  <a:lnTo>
                    <a:pt x="53129" y="113936"/>
                  </a:lnTo>
                  <a:lnTo>
                    <a:pt x="49457" y="109406"/>
                  </a:lnTo>
                  <a:lnTo>
                    <a:pt x="44290" y="75084"/>
                  </a:lnTo>
                  <a:lnTo>
                    <a:pt x="48348" y="39048"/>
                  </a:lnTo>
                  <a:lnTo>
                    <a:pt x="56973" y="20070"/>
                  </a:lnTo>
                  <a:lnTo>
                    <a:pt x="62548" y="11733"/>
                  </a:lnTo>
                  <a:lnTo>
                    <a:pt x="70945" y="6175"/>
                  </a:lnTo>
                  <a:lnTo>
                    <a:pt x="92753" y="0"/>
                  </a:lnTo>
                  <a:lnTo>
                    <a:pt x="125749" y="2113"/>
                  </a:lnTo>
                  <a:lnTo>
                    <a:pt x="144016" y="10283"/>
                  </a:lnTo>
                  <a:lnTo>
                    <a:pt x="159933" y="22883"/>
                  </a:lnTo>
                  <a:lnTo>
                    <a:pt x="180879" y="49707"/>
                  </a:lnTo>
                  <a:lnTo>
                    <a:pt x="193844" y="81052"/>
                  </a:lnTo>
                  <a:lnTo>
                    <a:pt x="198817" y="126733"/>
                  </a:lnTo>
                  <a:lnTo>
                    <a:pt x="200041" y="1529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853637" y="1063378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42196" y="1252891"/>
              <a:ext cx="4337743" cy="305327"/>
            </a:xfrm>
            <a:custGeom>
              <a:avLst/>
              <a:gdLst/>
              <a:ahLst/>
              <a:cxnLst/>
              <a:rect l="0" t="0" r="0" b="0"/>
              <a:pathLst>
                <a:path w="4337743" h="305327">
                  <a:moveTo>
                    <a:pt x="4337742" y="0"/>
                  </a:moveTo>
                  <a:lnTo>
                    <a:pt x="4320974" y="5589"/>
                  </a:lnTo>
                  <a:lnTo>
                    <a:pt x="4306503" y="17692"/>
                  </a:lnTo>
                  <a:lnTo>
                    <a:pt x="4268767" y="55709"/>
                  </a:lnTo>
                  <a:lnTo>
                    <a:pt x="4212253" y="91188"/>
                  </a:lnTo>
                  <a:lnTo>
                    <a:pt x="4174478" y="106697"/>
                  </a:lnTo>
                  <a:lnTo>
                    <a:pt x="4112556" y="112843"/>
                  </a:lnTo>
                  <a:lnTo>
                    <a:pt x="4068379" y="105704"/>
                  </a:lnTo>
                  <a:lnTo>
                    <a:pt x="4011530" y="82924"/>
                  </a:lnTo>
                  <a:lnTo>
                    <a:pt x="3955240" y="61483"/>
                  </a:lnTo>
                  <a:lnTo>
                    <a:pt x="3897891" y="38747"/>
                  </a:lnTo>
                  <a:lnTo>
                    <a:pt x="3849706" y="27988"/>
                  </a:lnTo>
                  <a:lnTo>
                    <a:pt x="3790911" y="33648"/>
                  </a:lnTo>
                  <a:lnTo>
                    <a:pt x="3751458" y="45844"/>
                  </a:lnTo>
                  <a:lnTo>
                    <a:pt x="3693599" y="84555"/>
                  </a:lnTo>
                  <a:lnTo>
                    <a:pt x="3630757" y="133380"/>
                  </a:lnTo>
                  <a:lnTo>
                    <a:pt x="3594691" y="148834"/>
                  </a:lnTo>
                  <a:lnTo>
                    <a:pt x="3571149" y="150766"/>
                  </a:lnTo>
                  <a:lnTo>
                    <a:pt x="3508375" y="139437"/>
                  </a:lnTo>
                  <a:lnTo>
                    <a:pt x="3453125" y="123036"/>
                  </a:lnTo>
                  <a:lnTo>
                    <a:pt x="3397152" y="97613"/>
                  </a:lnTo>
                  <a:lnTo>
                    <a:pt x="3341035" y="78466"/>
                  </a:lnTo>
                  <a:lnTo>
                    <a:pt x="3300097" y="69393"/>
                  </a:lnTo>
                  <a:lnTo>
                    <a:pt x="3237804" y="78490"/>
                  </a:lnTo>
                  <a:lnTo>
                    <a:pt x="3180338" y="98045"/>
                  </a:lnTo>
                  <a:lnTo>
                    <a:pt x="3127060" y="130284"/>
                  </a:lnTo>
                  <a:lnTo>
                    <a:pt x="3093068" y="149867"/>
                  </a:lnTo>
                  <a:lnTo>
                    <a:pt x="3033484" y="164437"/>
                  </a:lnTo>
                  <a:lnTo>
                    <a:pt x="2976308" y="167662"/>
                  </a:lnTo>
                  <a:lnTo>
                    <a:pt x="2921123" y="167129"/>
                  </a:lnTo>
                  <a:lnTo>
                    <a:pt x="2858785" y="153781"/>
                  </a:lnTo>
                  <a:lnTo>
                    <a:pt x="2796567" y="140254"/>
                  </a:lnTo>
                  <a:lnTo>
                    <a:pt x="2741123" y="126317"/>
                  </a:lnTo>
                  <a:lnTo>
                    <a:pt x="2690440" y="117888"/>
                  </a:lnTo>
                  <a:lnTo>
                    <a:pt x="2629303" y="117393"/>
                  </a:lnTo>
                  <a:lnTo>
                    <a:pt x="2574765" y="124228"/>
                  </a:lnTo>
                  <a:lnTo>
                    <a:pt x="2543461" y="127742"/>
                  </a:lnTo>
                  <a:lnTo>
                    <a:pt x="2485236" y="145942"/>
                  </a:lnTo>
                  <a:lnTo>
                    <a:pt x="2428675" y="161149"/>
                  </a:lnTo>
                  <a:lnTo>
                    <a:pt x="2365206" y="175418"/>
                  </a:lnTo>
                  <a:lnTo>
                    <a:pt x="2306396" y="186382"/>
                  </a:lnTo>
                  <a:lnTo>
                    <a:pt x="2266941" y="185465"/>
                  </a:lnTo>
                  <a:lnTo>
                    <a:pt x="2205400" y="174675"/>
                  </a:lnTo>
                  <a:lnTo>
                    <a:pt x="2146159" y="164709"/>
                  </a:lnTo>
                  <a:lnTo>
                    <a:pt x="2101845" y="157822"/>
                  </a:lnTo>
                  <a:lnTo>
                    <a:pt x="2043336" y="147368"/>
                  </a:lnTo>
                  <a:lnTo>
                    <a:pt x="1994415" y="139980"/>
                  </a:lnTo>
                  <a:lnTo>
                    <a:pt x="1938586" y="137792"/>
                  </a:lnTo>
                  <a:lnTo>
                    <a:pt x="1884999" y="140263"/>
                  </a:lnTo>
                  <a:lnTo>
                    <a:pt x="1825669" y="151578"/>
                  </a:lnTo>
                  <a:lnTo>
                    <a:pt x="1765682" y="165079"/>
                  </a:lnTo>
                  <a:lnTo>
                    <a:pt x="1714492" y="182130"/>
                  </a:lnTo>
                  <a:lnTo>
                    <a:pt x="1659667" y="202092"/>
                  </a:lnTo>
                  <a:lnTo>
                    <a:pt x="1602607" y="216131"/>
                  </a:lnTo>
                  <a:lnTo>
                    <a:pt x="1539344" y="220117"/>
                  </a:lnTo>
                  <a:lnTo>
                    <a:pt x="1481440" y="220904"/>
                  </a:lnTo>
                  <a:lnTo>
                    <a:pt x="1433434" y="215452"/>
                  </a:lnTo>
                  <a:lnTo>
                    <a:pt x="1382165" y="212016"/>
                  </a:lnTo>
                  <a:lnTo>
                    <a:pt x="1328080" y="204790"/>
                  </a:lnTo>
                  <a:lnTo>
                    <a:pt x="1273549" y="212201"/>
                  </a:lnTo>
                  <a:lnTo>
                    <a:pt x="1217718" y="230519"/>
                  </a:lnTo>
                  <a:lnTo>
                    <a:pt x="1159049" y="252076"/>
                  </a:lnTo>
                  <a:lnTo>
                    <a:pt x="1123701" y="259912"/>
                  </a:lnTo>
                  <a:lnTo>
                    <a:pt x="1064246" y="256971"/>
                  </a:lnTo>
                  <a:lnTo>
                    <a:pt x="1004582" y="245125"/>
                  </a:lnTo>
                  <a:lnTo>
                    <a:pt x="944616" y="228401"/>
                  </a:lnTo>
                  <a:lnTo>
                    <a:pt x="894049" y="212733"/>
                  </a:lnTo>
                  <a:lnTo>
                    <a:pt x="835738" y="196959"/>
                  </a:lnTo>
                  <a:lnTo>
                    <a:pt x="780850" y="192153"/>
                  </a:lnTo>
                  <a:lnTo>
                    <a:pt x="718015" y="204376"/>
                  </a:lnTo>
                  <a:lnTo>
                    <a:pt x="665786" y="223384"/>
                  </a:lnTo>
                  <a:lnTo>
                    <a:pt x="613268" y="238404"/>
                  </a:lnTo>
                  <a:lnTo>
                    <a:pt x="557834" y="249516"/>
                  </a:lnTo>
                  <a:lnTo>
                    <a:pt x="501824" y="252058"/>
                  </a:lnTo>
                  <a:lnTo>
                    <a:pt x="454145" y="246909"/>
                  </a:lnTo>
                  <a:lnTo>
                    <a:pt x="402974" y="237975"/>
                  </a:lnTo>
                  <a:lnTo>
                    <a:pt x="341686" y="225645"/>
                  </a:lnTo>
                  <a:lnTo>
                    <a:pt x="281400" y="225116"/>
                  </a:lnTo>
                  <a:lnTo>
                    <a:pt x="224691" y="235930"/>
                  </a:lnTo>
                  <a:lnTo>
                    <a:pt x="172459" y="256567"/>
                  </a:lnTo>
                  <a:lnTo>
                    <a:pt x="120894" y="273121"/>
                  </a:lnTo>
                  <a:lnTo>
                    <a:pt x="72086" y="284086"/>
                  </a:lnTo>
                  <a:lnTo>
                    <a:pt x="29938" y="294743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5243191" y="842279"/>
            <a:ext cx="3369121" cy="468231"/>
            <a:chOff x="5243191" y="842279"/>
            <a:chExt cx="3369121" cy="468231"/>
          </a:xfrm>
        </p:grpSpPr>
        <p:sp>
          <p:nvSpPr>
            <p:cNvPr id="50" name="Freeform 49"/>
            <p:cNvSpPr/>
            <p:nvPr/>
          </p:nvSpPr>
          <p:spPr>
            <a:xfrm>
              <a:off x="5243191" y="915979"/>
              <a:ext cx="10530" cy="368498"/>
            </a:xfrm>
            <a:custGeom>
              <a:avLst/>
              <a:gdLst/>
              <a:ahLst/>
              <a:cxnLst/>
              <a:rect l="0" t="0" r="0" b="0"/>
              <a:pathLst>
                <a:path w="10530" h="368498">
                  <a:moveTo>
                    <a:pt x="0" y="0"/>
                  </a:moveTo>
                  <a:lnTo>
                    <a:pt x="0" y="52050"/>
                  </a:lnTo>
                  <a:lnTo>
                    <a:pt x="0" y="105109"/>
                  </a:lnTo>
                  <a:lnTo>
                    <a:pt x="3120" y="164114"/>
                  </a:lnTo>
                  <a:lnTo>
                    <a:pt x="7236" y="208640"/>
                  </a:lnTo>
                  <a:lnTo>
                    <a:pt x="9553" y="270829"/>
                  </a:lnTo>
                  <a:lnTo>
                    <a:pt x="10336" y="331831"/>
                  </a:lnTo>
                  <a:lnTo>
                    <a:pt x="10529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474818" y="852808"/>
              <a:ext cx="10491" cy="421141"/>
            </a:xfrm>
            <a:custGeom>
              <a:avLst/>
              <a:gdLst/>
              <a:ahLst/>
              <a:cxnLst/>
              <a:rect l="0" t="0" r="0" b="0"/>
              <a:pathLst>
                <a:path w="10491" h="421141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8334" y="158333"/>
                  </a:lnTo>
                  <a:lnTo>
                    <a:pt x="9878" y="213810"/>
                  </a:lnTo>
                  <a:lnTo>
                    <a:pt x="10336" y="268462"/>
                  </a:lnTo>
                  <a:lnTo>
                    <a:pt x="10490" y="328850"/>
                  </a:lnTo>
                  <a:lnTo>
                    <a:pt x="9351" y="383499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306362" y="1126549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15236" y="3119"/>
                  </a:lnTo>
                  <a:lnTo>
                    <a:pt x="55860" y="1072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603941" y="1091050"/>
              <a:ext cx="186733" cy="172370"/>
            </a:xfrm>
            <a:custGeom>
              <a:avLst/>
              <a:gdLst/>
              <a:ahLst/>
              <a:cxnLst/>
              <a:rect l="0" t="0" r="0" b="0"/>
              <a:pathLst>
                <a:path w="186733" h="172370">
                  <a:moveTo>
                    <a:pt x="144618" y="24970"/>
                  </a:moveTo>
                  <a:lnTo>
                    <a:pt x="126637" y="9329"/>
                  </a:lnTo>
                  <a:lnTo>
                    <a:pt x="109721" y="1251"/>
                  </a:lnTo>
                  <a:lnTo>
                    <a:pt x="87384" y="0"/>
                  </a:lnTo>
                  <a:lnTo>
                    <a:pt x="64199" y="4514"/>
                  </a:lnTo>
                  <a:lnTo>
                    <a:pt x="37992" y="20209"/>
                  </a:lnTo>
                  <a:lnTo>
                    <a:pt x="22750" y="32993"/>
                  </a:lnTo>
                  <a:lnTo>
                    <a:pt x="6604" y="58933"/>
                  </a:lnTo>
                  <a:lnTo>
                    <a:pt x="0" y="94435"/>
                  </a:lnTo>
                  <a:lnTo>
                    <a:pt x="3632" y="134590"/>
                  </a:lnTo>
                  <a:lnTo>
                    <a:pt x="12158" y="155968"/>
                  </a:lnTo>
                  <a:lnTo>
                    <a:pt x="17707" y="164945"/>
                  </a:lnTo>
                  <a:lnTo>
                    <a:pt x="24916" y="169759"/>
                  </a:lnTo>
                  <a:lnTo>
                    <a:pt x="42284" y="171989"/>
                  </a:lnTo>
                  <a:lnTo>
                    <a:pt x="71793" y="166667"/>
                  </a:lnTo>
                  <a:lnTo>
                    <a:pt x="89245" y="154627"/>
                  </a:lnTo>
                  <a:lnTo>
                    <a:pt x="119512" y="118302"/>
                  </a:lnTo>
                  <a:lnTo>
                    <a:pt x="127611" y="94917"/>
                  </a:lnTo>
                  <a:lnTo>
                    <a:pt x="129771" y="82130"/>
                  </a:lnTo>
                  <a:lnTo>
                    <a:pt x="132380" y="78285"/>
                  </a:lnTo>
                  <a:lnTo>
                    <a:pt x="135290" y="80400"/>
                  </a:lnTo>
                  <a:lnTo>
                    <a:pt x="169448" y="143426"/>
                  </a:lnTo>
                  <a:lnTo>
                    <a:pt x="186732" y="1723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869663" y="1036732"/>
              <a:ext cx="202261" cy="226485"/>
            </a:xfrm>
            <a:custGeom>
              <a:avLst/>
              <a:gdLst/>
              <a:ahLst/>
              <a:cxnLst/>
              <a:rect l="0" t="0" r="0" b="0"/>
              <a:pathLst>
                <a:path w="202261" h="226485">
                  <a:moveTo>
                    <a:pt x="131580" y="5589"/>
                  </a:moveTo>
                  <a:lnTo>
                    <a:pt x="114813" y="0"/>
                  </a:lnTo>
                  <a:lnTo>
                    <a:pt x="82028" y="2113"/>
                  </a:lnTo>
                  <a:lnTo>
                    <a:pt x="31369" y="14477"/>
                  </a:lnTo>
                  <a:lnTo>
                    <a:pt x="12562" y="25527"/>
                  </a:lnTo>
                  <a:lnTo>
                    <a:pt x="6611" y="34089"/>
                  </a:lnTo>
                  <a:lnTo>
                    <a:pt x="0" y="56080"/>
                  </a:lnTo>
                  <a:lnTo>
                    <a:pt x="3300" y="78332"/>
                  </a:lnTo>
                  <a:lnTo>
                    <a:pt x="7455" y="89179"/>
                  </a:lnTo>
                  <a:lnTo>
                    <a:pt x="14905" y="96411"/>
                  </a:lnTo>
                  <a:lnTo>
                    <a:pt x="35661" y="104446"/>
                  </a:lnTo>
                  <a:lnTo>
                    <a:pt x="85944" y="108434"/>
                  </a:lnTo>
                  <a:lnTo>
                    <a:pt x="121178" y="105602"/>
                  </a:lnTo>
                  <a:lnTo>
                    <a:pt x="158394" y="118020"/>
                  </a:lnTo>
                  <a:lnTo>
                    <a:pt x="177033" y="130038"/>
                  </a:lnTo>
                  <a:lnTo>
                    <a:pt x="189996" y="146297"/>
                  </a:lnTo>
                  <a:lnTo>
                    <a:pt x="198487" y="166392"/>
                  </a:lnTo>
                  <a:lnTo>
                    <a:pt x="202260" y="190921"/>
                  </a:lnTo>
                  <a:lnTo>
                    <a:pt x="199758" y="201673"/>
                  </a:lnTo>
                  <a:lnTo>
                    <a:pt x="187617" y="219859"/>
                  </a:lnTo>
                  <a:lnTo>
                    <a:pt x="178297" y="224475"/>
                  </a:lnTo>
                  <a:lnTo>
                    <a:pt x="155463" y="226484"/>
                  </a:lnTo>
                  <a:lnTo>
                    <a:pt x="100367" y="215208"/>
                  </a:lnTo>
                  <a:lnTo>
                    <a:pt x="74759" y="205348"/>
                  </a:lnTo>
                  <a:lnTo>
                    <a:pt x="57881" y="195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548725" y="842279"/>
              <a:ext cx="10529" cy="431670"/>
            </a:xfrm>
            <a:custGeom>
              <a:avLst/>
              <a:gdLst/>
              <a:ahLst/>
              <a:cxnLst/>
              <a:rect l="0" t="0" r="0" b="0"/>
              <a:pathLst>
                <a:path w="10529" h="431670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0" y="159908"/>
                  </a:lnTo>
                  <a:lnTo>
                    <a:pt x="0" y="221686"/>
                  </a:lnTo>
                  <a:lnTo>
                    <a:pt x="3120" y="278205"/>
                  </a:lnTo>
                  <a:lnTo>
                    <a:pt x="9065" y="339224"/>
                  </a:lnTo>
                  <a:lnTo>
                    <a:pt x="10239" y="393997"/>
                  </a:lnTo>
                  <a:lnTo>
                    <a:pt x="10528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967092" y="1073915"/>
              <a:ext cx="244930" cy="191573"/>
            </a:xfrm>
            <a:custGeom>
              <a:avLst/>
              <a:gdLst/>
              <a:ahLst/>
              <a:cxnLst/>
              <a:rect l="0" t="0" r="0" b="0"/>
              <a:pathLst>
                <a:path w="244930" h="191573">
                  <a:moveTo>
                    <a:pt x="13302" y="21048"/>
                  </a:moveTo>
                  <a:lnTo>
                    <a:pt x="2123" y="32227"/>
                  </a:lnTo>
                  <a:lnTo>
                    <a:pt x="0" y="39029"/>
                  </a:lnTo>
                  <a:lnTo>
                    <a:pt x="2601" y="65370"/>
                  </a:lnTo>
                  <a:lnTo>
                    <a:pt x="11661" y="121685"/>
                  </a:lnTo>
                  <a:lnTo>
                    <a:pt x="24539" y="178364"/>
                  </a:lnTo>
                  <a:lnTo>
                    <a:pt x="27812" y="189096"/>
                  </a:lnTo>
                  <a:lnTo>
                    <a:pt x="29994" y="191572"/>
                  </a:lnTo>
                  <a:lnTo>
                    <a:pt x="31449" y="188543"/>
                  </a:lnTo>
                  <a:lnTo>
                    <a:pt x="33976" y="137472"/>
                  </a:lnTo>
                  <a:lnTo>
                    <a:pt x="34282" y="83646"/>
                  </a:lnTo>
                  <a:lnTo>
                    <a:pt x="36664" y="57058"/>
                  </a:lnTo>
                  <a:lnTo>
                    <a:pt x="45521" y="33543"/>
                  </a:lnTo>
                  <a:lnTo>
                    <a:pt x="69252" y="6163"/>
                  </a:lnTo>
                  <a:lnTo>
                    <a:pt x="78677" y="1766"/>
                  </a:lnTo>
                  <a:lnTo>
                    <a:pt x="98510" y="0"/>
                  </a:lnTo>
                  <a:lnTo>
                    <a:pt x="129405" y="5583"/>
                  </a:lnTo>
                  <a:lnTo>
                    <a:pt x="160786" y="20235"/>
                  </a:lnTo>
                  <a:lnTo>
                    <a:pt x="186723" y="44984"/>
                  </a:lnTo>
                  <a:lnTo>
                    <a:pt x="215277" y="85958"/>
                  </a:lnTo>
                  <a:lnTo>
                    <a:pt x="237240" y="146002"/>
                  </a:lnTo>
                  <a:lnTo>
                    <a:pt x="244929" y="1789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296682" y="1094963"/>
              <a:ext cx="199609" cy="188711"/>
            </a:xfrm>
            <a:custGeom>
              <a:avLst/>
              <a:gdLst/>
              <a:ahLst/>
              <a:cxnLst/>
              <a:rect l="0" t="0" r="0" b="0"/>
              <a:pathLst>
                <a:path w="199609" h="188711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999" y="121545"/>
                  </a:lnTo>
                  <a:lnTo>
                    <a:pt x="28913" y="167509"/>
                  </a:lnTo>
                  <a:lnTo>
                    <a:pt x="48485" y="182853"/>
                  </a:lnTo>
                  <a:lnTo>
                    <a:pt x="60254" y="188583"/>
                  </a:lnTo>
                  <a:lnTo>
                    <a:pt x="85810" y="188710"/>
                  </a:lnTo>
                  <a:lnTo>
                    <a:pt x="123386" y="175627"/>
                  </a:lnTo>
                  <a:lnTo>
                    <a:pt x="144675" y="162285"/>
                  </a:lnTo>
                  <a:lnTo>
                    <a:pt x="168644" y="135042"/>
                  </a:lnTo>
                  <a:lnTo>
                    <a:pt x="191746" y="83987"/>
                  </a:lnTo>
                  <a:lnTo>
                    <a:pt x="19960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569989" y="1129515"/>
              <a:ext cx="284271" cy="144434"/>
            </a:xfrm>
            <a:custGeom>
              <a:avLst/>
              <a:gdLst/>
              <a:ahLst/>
              <a:cxnLst/>
              <a:rect l="0" t="0" r="0" b="0"/>
              <a:pathLst>
                <a:path w="284271" h="144434">
                  <a:moveTo>
                    <a:pt x="0" y="7562"/>
                  </a:moveTo>
                  <a:lnTo>
                    <a:pt x="14655" y="62703"/>
                  </a:lnTo>
                  <a:lnTo>
                    <a:pt x="25858" y="110308"/>
                  </a:lnTo>
                  <a:lnTo>
                    <a:pt x="23000" y="93508"/>
                  </a:lnTo>
                  <a:lnTo>
                    <a:pt x="24561" y="42260"/>
                  </a:lnTo>
                  <a:lnTo>
                    <a:pt x="30803" y="20644"/>
                  </a:lnTo>
                  <a:lnTo>
                    <a:pt x="41377" y="3238"/>
                  </a:lnTo>
                  <a:lnTo>
                    <a:pt x="49811" y="0"/>
                  </a:lnTo>
                  <a:lnTo>
                    <a:pt x="71661" y="2641"/>
                  </a:lnTo>
                  <a:lnTo>
                    <a:pt x="99093" y="17283"/>
                  </a:lnTo>
                  <a:lnTo>
                    <a:pt x="111502" y="32939"/>
                  </a:lnTo>
                  <a:lnTo>
                    <a:pt x="134589" y="71587"/>
                  </a:lnTo>
                  <a:lnTo>
                    <a:pt x="138859" y="72472"/>
                  </a:lnTo>
                  <a:lnTo>
                    <a:pt x="141706" y="67213"/>
                  </a:lnTo>
                  <a:lnTo>
                    <a:pt x="151864" y="27924"/>
                  </a:lnTo>
                  <a:lnTo>
                    <a:pt x="157395" y="19967"/>
                  </a:lnTo>
                  <a:lnTo>
                    <a:pt x="172899" y="8006"/>
                  </a:lnTo>
                  <a:lnTo>
                    <a:pt x="191487" y="5030"/>
                  </a:lnTo>
                  <a:lnTo>
                    <a:pt x="211448" y="8776"/>
                  </a:lnTo>
                  <a:lnTo>
                    <a:pt x="232017" y="18240"/>
                  </a:lnTo>
                  <a:lnTo>
                    <a:pt x="257739" y="42312"/>
                  </a:lnTo>
                  <a:lnTo>
                    <a:pt x="274589" y="71671"/>
                  </a:lnTo>
                  <a:lnTo>
                    <a:pt x="282996" y="125593"/>
                  </a:lnTo>
                  <a:lnTo>
                    <a:pt x="284270" y="1444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938487" y="863336"/>
              <a:ext cx="228182" cy="402823"/>
            </a:xfrm>
            <a:custGeom>
              <a:avLst/>
              <a:gdLst/>
              <a:ahLst/>
              <a:cxnLst/>
              <a:rect l="0" t="0" r="0" b="0"/>
              <a:pathLst>
                <a:path w="228182" h="402823">
                  <a:moveTo>
                    <a:pt x="0" y="0"/>
                  </a:moveTo>
                  <a:lnTo>
                    <a:pt x="5589" y="62093"/>
                  </a:lnTo>
                  <a:lnTo>
                    <a:pt x="9065" y="111205"/>
                  </a:lnTo>
                  <a:lnTo>
                    <a:pt x="17475" y="166636"/>
                  </a:lnTo>
                  <a:lnTo>
                    <a:pt x="26174" y="229770"/>
                  </a:lnTo>
                  <a:lnTo>
                    <a:pt x="31686" y="287846"/>
                  </a:lnTo>
                  <a:lnTo>
                    <a:pt x="42827" y="338658"/>
                  </a:lnTo>
                  <a:lnTo>
                    <a:pt x="47110" y="364594"/>
                  </a:lnTo>
                  <a:lnTo>
                    <a:pt x="45114" y="387820"/>
                  </a:lnTo>
                  <a:lnTo>
                    <a:pt x="44114" y="390738"/>
                  </a:lnTo>
                  <a:lnTo>
                    <a:pt x="36788" y="349994"/>
                  </a:lnTo>
                  <a:lnTo>
                    <a:pt x="40137" y="324399"/>
                  </a:lnTo>
                  <a:lnTo>
                    <a:pt x="49424" y="299765"/>
                  </a:lnTo>
                  <a:lnTo>
                    <a:pt x="61351" y="281018"/>
                  </a:lnTo>
                  <a:lnTo>
                    <a:pt x="80690" y="268007"/>
                  </a:lnTo>
                  <a:lnTo>
                    <a:pt x="103712" y="260664"/>
                  </a:lnTo>
                  <a:lnTo>
                    <a:pt x="150207" y="265482"/>
                  </a:lnTo>
                  <a:lnTo>
                    <a:pt x="187226" y="277533"/>
                  </a:lnTo>
                  <a:lnTo>
                    <a:pt x="198517" y="283288"/>
                  </a:lnTo>
                  <a:lnTo>
                    <a:pt x="214182" y="299041"/>
                  </a:lnTo>
                  <a:lnTo>
                    <a:pt x="219997" y="308155"/>
                  </a:lnTo>
                  <a:lnTo>
                    <a:pt x="228181" y="348929"/>
                  </a:lnTo>
                  <a:lnTo>
                    <a:pt x="225820" y="361301"/>
                  </a:lnTo>
                  <a:lnTo>
                    <a:pt x="213838" y="381287"/>
                  </a:lnTo>
                  <a:lnTo>
                    <a:pt x="196814" y="394849"/>
                  </a:lnTo>
                  <a:lnTo>
                    <a:pt x="187361" y="400103"/>
                  </a:lnTo>
                  <a:lnTo>
                    <a:pt x="167500" y="402822"/>
                  </a:lnTo>
                  <a:lnTo>
                    <a:pt x="111441" y="391990"/>
                  </a:lnTo>
                  <a:lnTo>
                    <a:pt x="94756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212228" y="1060826"/>
              <a:ext cx="147399" cy="187221"/>
            </a:xfrm>
            <a:custGeom>
              <a:avLst/>
              <a:gdLst/>
              <a:ahLst/>
              <a:cxnLst/>
              <a:rect l="0" t="0" r="0" b="0"/>
              <a:pathLst>
                <a:path w="147399" h="187221">
                  <a:moveTo>
                    <a:pt x="0" y="107837"/>
                  </a:moveTo>
                  <a:lnTo>
                    <a:pt x="37478" y="99504"/>
                  </a:lnTo>
                  <a:lnTo>
                    <a:pt x="88901" y="92153"/>
                  </a:lnTo>
                  <a:lnTo>
                    <a:pt x="119018" y="77193"/>
                  </a:lnTo>
                  <a:lnTo>
                    <a:pt x="132055" y="61462"/>
                  </a:lnTo>
                  <a:lnTo>
                    <a:pt x="137170" y="52354"/>
                  </a:lnTo>
                  <a:lnTo>
                    <a:pt x="138239" y="42772"/>
                  </a:lnTo>
                  <a:lnTo>
                    <a:pt x="133189" y="22767"/>
                  </a:lnTo>
                  <a:lnTo>
                    <a:pt x="120026" y="8417"/>
                  </a:lnTo>
                  <a:lnTo>
                    <a:pt x="111603" y="2952"/>
                  </a:lnTo>
                  <a:lnTo>
                    <a:pt x="92885" y="0"/>
                  </a:lnTo>
                  <a:lnTo>
                    <a:pt x="82981" y="851"/>
                  </a:lnTo>
                  <a:lnTo>
                    <a:pt x="65737" y="8035"/>
                  </a:lnTo>
                  <a:lnTo>
                    <a:pt x="50273" y="20197"/>
                  </a:lnTo>
                  <a:lnTo>
                    <a:pt x="35601" y="37300"/>
                  </a:lnTo>
                  <a:lnTo>
                    <a:pt x="27520" y="62839"/>
                  </a:lnTo>
                  <a:lnTo>
                    <a:pt x="26092" y="103863"/>
                  </a:lnTo>
                  <a:lnTo>
                    <a:pt x="31483" y="127128"/>
                  </a:lnTo>
                  <a:lnTo>
                    <a:pt x="41679" y="149166"/>
                  </a:lnTo>
                  <a:lnTo>
                    <a:pt x="60248" y="167539"/>
                  </a:lnTo>
                  <a:lnTo>
                    <a:pt x="84098" y="181165"/>
                  </a:lnTo>
                  <a:lnTo>
                    <a:pt x="110297" y="187220"/>
                  </a:lnTo>
                  <a:lnTo>
                    <a:pt x="128179" y="186792"/>
                  </a:lnTo>
                  <a:lnTo>
                    <a:pt x="147398" y="1815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443855" y="1063378"/>
              <a:ext cx="168457" cy="247132"/>
            </a:xfrm>
            <a:custGeom>
              <a:avLst/>
              <a:gdLst/>
              <a:ahLst/>
              <a:cxnLst/>
              <a:rect l="0" t="0" r="0" b="0"/>
              <a:pathLst>
                <a:path w="168457" h="247132">
                  <a:moveTo>
                    <a:pt x="0" y="73699"/>
                  </a:moveTo>
                  <a:lnTo>
                    <a:pt x="5589" y="132316"/>
                  </a:lnTo>
                  <a:lnTo>
                    <a:pt x="17958" y="192556"/>
                  </a:lnTo>
                  <a:lnTo>
                    <a:pt x="29367" y="228239"/>
                  </a:lnTo>
                  <a:lnTo>
                    <a:pt x="40737" y="246109"/>
                  </a:lnTo>
                  <a:lnTo>
                    <a:pt x="43537" y="247131"/>
                  </a:lnTo>
                  <a:lnTo>
                    <a:pt x="44232" y="243132"/>
                  </a:lnTo>
                  <a:lnTo>
                    <a:pt x="30847" y="185555"/>
                  </a:lnTo>
                  <a:lnTo>
                    <a:pt x="22990" y="132579"/>
                  </a:lnTo>
                  <a:lnTo>
                    <a:pt x="22608" y="78224"/>
                  </a:lnTo>
                  <a:lnTo>
                    <a:pt x="30745" y="44624"/>
                  </a:lnTo>
                  <a:lnTo>
                    <a:pt x="41350" y="27242"/>
                  </a:lnTo>
                  <a:lnTo>
                    <a:pt x="60101" y="14837"/>
                  </a:lnTo>
                  <a:lnTo>
                    <a:pt x="84033" y="6594"/>
                  </a:lnTo>
                  <a:lnTo>
                    <a:pt x="134405" y="1302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475977" y="1579274"/>
            <a:ext cx="5179733" cy="607209"/>
            <a:chOff x="475977" y="1579274"/>
            <a:chExt cx="5179733" cy="607209"/>
          </a:xfrm>
        </p:grpSpPr>
        <p:sp>
          <p:nvSpPr>
            <p:cNvPr id="63" name="Freeform 62"/>
            <p:cNvSpPr/>
            <p:nvPr/>
          </p:nvSpPr>
          <p:spPr>
            <a:xfrm>
              <a:off x="475977" y="1758259"/>
              <a:ext cx="233153" cy="428224"/>
            </a:xfrm>
            <a:custGeom>
              <a:avLst/>
              <a:gdLst/>
              <a:ahLst/>
              <a:cxnLst/>
              <a:rect l="0" t="0" r="0" b="0"/>
              <a:pathLst>
                <a:path w="233153" h="428224">
                  <a:moveTo>
                    <a:pt x="8333" y="0"/>
                  </a:moveTo>
                  <a:lnTo>
                    <a:pt x="0" y="37478"/>
                  </a:lnTo>
                  <a:lnTo>
                    <a:pt x="1120" y="62280"/>
                  </a:lnTo>
                  <a:lnTo>
                    <a:pt x="14664" y="119450"/>
                  </a:lnTo>
                  <a:lnTo>
                    <a:pt x="17618" y="172653"/>
                  </a:lnTo>
                  <a:lnTo>
                    <a:pt x="21613" y="229751"/>
                  </a:lnTo>
                  <a:lnTo>
                    <a:pt x="27086" y="283713"/>
                  </a:lnTo>
                  <a:lnTo>
                    <a:pt x="23346" y="343171"/>
                  </a:lnTo>
                  <a:lnTo>
                    <a:pt x="18578" y="388927"/>
                  </a:lnTo>
                  <a:lnTo>
                    <a:pt x="16333" y="389136"/>
                  </a:lnTo>
                  <a:lnTo>
                    <a:pt x="13666" y="385766"/>
                  </a:lnTo>
                  <a:lnTo>
                    <a:pt x="9914" y="358666"/>
                  </a:lnTo>
                  <a:lnTo>
                    <a:pt x="14391" y="321001"/>
                  </a:lnTo>
                  <a:lnTo>
                    <a:pt x="28716" y="285794"/>
                  </a:lnTo>
                  <a:lnTo>
                    <a:pt x="44298" y="270129"/>
                  </a:lnTo>
                  <a:lnTo>
                    <a:pt x="88487" y="244951"/>
                  </a:lnTo>
                  <a:lnTo>
                    <a:pt x="114927" y="240668"/>
                  </a:lnTo>
                  <a:lnTo>
                    <a:pt x="164440" y="247451"/>
                  </a:lnTo>
                  <a:lnTo>
                    <a:pt x="197307" y="262312"/>
                  </a:lnTo>
                  <a:lnTo>
                    <a:pt x="212424" y="281139"/>
                  </a:lnTo>
                  <a:lnTo>
                    <a:pt x="231662" y="325765"/>
                  </a:lnTo>
                  <a:lnTo>
                    <a:pt x="233152" y="350285"/>
                  </a:lnTo>
                  <a:lnTo>
                    <a:pt x="231912" y="363375"/>
                  </a:lnTo>
                  <a:lnTo>
                    <a:pt x="221176" y="387277"/>
                  </a:lnTo>
                  <a:lnTo>
                    <a:pt x="204705" y="407259"/>
                  </a:lnTo>
                  <a:lnTo>
                    <a:pt x="185687" y="420040"/>
                  </a:lnTo>
                  <a:lnTo>
                    <a:pt x="149660" y="428223"/>
                  </a:lnTo>
                  <a:lnTo>
                    <a:pt x="96734" y="422582"/>
                  </a:lnTo>
                  <a:lnTo>
                    <a:pt x="63382" y="412338"/>
                  </a:lnTo>
                  <a:lnTo>
                    <a:pt x="18862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55833" y="1950708"/>
              <a:ext cx="153699" cy="213677"/>
            </a:xfrm>
            <a:custGeom>
              <a:avLst/>
              <a:gdLst/>
              <a:ahLst/>
              <a:cxnLst/>
              <a:rect l="0" t="0" r="0" b="0"/>
              <a:pathLst>
                <a:path w="153699" h="213677">
                  <a:moveTo>
                    <a:pt x="12747" y="123406"/>
                  </a:moveTo>
                  <a:lnTo>
                    <a:pt x="67888" y="108751"/>
                  </a:lnTo>
                  <a:lnTo>
                    <a:pt x="127503" y="88619"/>
                  </a:lnTo>
                  <a:lnTo>
                    <a:pt x="138384" y="82667"/>
                  </a:lnTo>
                  <a:lnTo>
                    <a:pt x="145638" y="74020"/>
                  </a:lnTo>
                  <a:lnTo>
                    <a:pt x="153698" y="51933"/>
                  </a:lnTo>
                  <a:lnTo>
                    <a:pt x="153507" y="41832"/>
                  </a:lnTo>
                  <a:lnTo>
                    <a:pt x="147057" y="24370"/>
                  </a:lnTo>
                  <a:lnTo>
                    <a:pt x="133272" y="11929"/>
                  </a:lnTo>
                  <a:lnTo>
                    <a:pt x="114276" y="3671"/>
                  </a:lnTo>
                  <a:lnTo>
                    <a:pt x="90236" y="0"/>
                  </a:lnTo>
                  <a:lnTo>
                    <a:pt x="70193" y="4608"/>
                  </a:lnTo>
                  <a:lnTo>
                    <a:pt x="38262" y="26630"/>
                  </a:lnTo>
                  <a:lnTo>
                    <a:pt x="16538" y="52227"/>
                  </a:lnTo>
                  <a:lnTo>
                    <a:pt x="872" y="93217"/>
                  </a:lnTo>
                  <a:lnTo>
                    <a:pt x="0" y="136818"/>
                  </a:lnTo>
                  <a:lnTo>
                    <a:pt x="12739" y="173783"/>
                  </a:lnTo>
                  <a:lnTo>
                    <a:pt x="36921" y="201373"/>
                  </a:lnTo>
                  <a:lnTo>
                    <a:pt x="62485" y="210700"/>
                  </a:lnTo>
                  <a:lnTo>
                    <a:pt x="91005" y="213676"/>
                  </a:lnTo>
                  <a:lnTo>
                    <a:pt x="124452" y="208774"/>
                  </a:lnTo>
                  <a:lnTo>
                    <a:pt x="149617" y="1971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016568" y="1786969"/>
              <a:ext cx="131039" cy="360845"/>
            </a:xfrm>
            <a:custGeom>
              <a:avLst/>
              <a:gdLst/>
              <a:ahLst/>
              <a:cxnLst/>
              <a:rect l="0" t="0" r="0" b="0"/>
              <a:pathLst>
                <a:path w="131039" h="360845">
                  <a:moveTo>
                    <a:pt x="46810" y="360844"/>
                  </a:moveTo>
                  <a:lnTo>
                    <a:pt x="41221" y="344076"/>
                  </a:lnTo>
                  <a:lnTo>
                    <a:pt x="41596" y="326485"/>
                  </a:lnTo>
                  <a:lnTo>
                    <a:pt x="43323" y="306969"/>
                  </a:lnTo>
                  <a:lnTo>
                    <a:pt x="31850" y="249808"/>
                  </a:lnTo>
                  <a:lnTo>
                    <a:pt x="18552" y="195455"/>
                  </a:lnTo>
                  <a:lnTo>
                    <a:pt x="4660" y="139658"/>
                  </a:lnTo>
                  <a:lnTo>
                    <a:pt x="0" y="112801"/>
                  </a:lnTo>
                  <a:lnTo>
                    <a:pt x="3846" y="50540"/>
                  </a:lnTo>
                  <a:lnTo>
                    <a:pt x="10557" y="29519"/>
                  </a:lnTo>
                  <a:lnTo>
                    <a:pt x="15622" y="20637"/>
                  </a:lnTo>
                  <a:lnTo>
                    <a:pt x="30609" y="7650"/>
                  </a:lnTo>
                  <a:lnTo>
                    <a:pt x="39519" y="2549"/>
                  </a:lnTo>
                  <a:lnTo>
                    <a:pt x="58777" y="0"/>
                  </a:lnTo>
                  <a:lnTo>
                    <a:pt x="114396" y="10956"/>
                  </a:lnTo>
                  <a:lnTo>
                    <a:pt x="131038" y="134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000207" y="2010943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8468" y="0"/>
                  </a:lnTo>
                  <a:lnTo>
                    <a:pt x="3933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207630" y="1979079"/>
              <a:ext cx="168539" cy="143256"/>
            </a:xfrm>
            <a:custGeom>
              <a:avLst/>
              <a:gdLst/>
              <a:ahLst/>
              <a:cxnLst/>
              <a:rect l="0" t="0" r="0" b="0"/>
              <a:pathLst>
                <a:path w="168539" h="143256">
                  <a:moveTo>
                    <a:pt x="97903" y="52921"/>
                  </a:moveTo>
                  <a:lnTo>
                    <a:pt x="92314" y="30564"/>
                  </a:lnTo>
                  <a:lnTo>
                    <a:pt x="80211" y="13348"/>
                  </a:lnTo>
                  <a:lnTo>
                    <a:pt x="72071" y="5482"/>
                  </a:lnTo>
                  <a:lnTo>
                    <a:pt x="63134" y="1408"/>
                  </a:lnTo>
                  <a:lnTo>
                    <a:pt x="43846" y="0"/>
                  </a:lnTo>
                  <a:lnTo>
                    <a:pt x="26694" y="6394"/>
                  </a:lnTo>
                  <a:lnTo>
                    <a:pt x="18845" y="11374"/>
                  </a:lnTo>
                  <a:lnTo>
                    <a:pt x="7004" y="26267"/>
                  </a:lnTo>
                  <a:lnTo>
                    <a:pt x="2209" y="35151"/>
                  </a:lnTo>
                  <a:lnTo>
                    <a:pt x="0" y="57501"/>
                  </a:lnTo>
                  <a:lnTo>
                    <a:pt x="4088" y="81863"/>
                  </a:lnTo>
                  <a:lnTo>
                    <a:pt x="19543" y="114138"/>
                  </a:lnTo>
                  <a:lnTo>
                    <a:pt x="32271" y="131211"/>
                  </a:lnTo>
                  <a:lnTo>
                    <a:pt x="55085" y="140359"/>
                  </a:lnTo>
                  <a:lnTo>
                    <a:pt x="83552" y="143255"/>
                  </a:lnTo>
                  <a:lnTo>
                    <a:pt x="111802" y="140642"/>
                  </a:lnTo>
                  <a:lnTo>
                    <a:pt x="133716" y="132462"/>
                  </a:lnTo>
                  <a:lnTo>
                    <a:pt x="142836" y="127005"/>
                  </a:lnTo>
                  <a:lnTo>
                    <a:pt x="156088" y="111584"/>
                  </a:lnTo>
                  <a:lnTo>
                    <a:pt x="164707" y="91861"/>
                  </a:lnTo>
                  <a:lnTo>
                    <a:pt x="168538" y="67498"/>
                  </a:lnTo>
                  <a:lnTo>
                    <a:pt x="164002" y="47311"/>
                  </a:lnTo>
                  <a:lnTo>
                    <a:pt x="142025" y="15288"/>
                  </a:lnTo>
                  <a:lnTo>
                    <a:pt x="128821" y="6949"/>
                  </a:lnTo>
                  <a:lnTo>
                    <a:pt x="108432" y="2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431875" y="1926715"/>
              <a:ext cx="115815" cy="154567"/>
            </a:xfrm>
            <a:custGeom>
              <a:avLst/>
              <a:gdLst/>
              <a:ahLst/>
              <a:cxnLst/>
              <a:rect l="0" t="0" r="0" b="0"/>
              <a:pathLst>
                <a:path w="115815" h="154567">
                  <a:moveTo>
                    <a:pt x="0" y="84228"/>
                  </a:moveTo>
                  <a:lnTo>
                    <a:pt x="42662" y="145101"/>
                  </a:lnTo>
                  <a:lnTo>
                    <a:pt x="49498" y="152886"/>
                  </a:lnTo>
                  <a:lnTo>
                    <a:pt x="52886" y="154566"/>
                  </a:lnTo>
                  <a:lnTo>
                    <a:pt x="53975" y="152177"/>
                  </a:lnTo>
                  <a:lnTo>
                    <a:pt x="41307" y="103856"/>
                  </a:lnTo>
                  <a:lnTo>
                    <a:pt x="34466" y="70156"/>
                  </a:lnTo>
                  <a:lnTo>
                    <a:pt x="33506" y="57299"/>
                  </a:lnTo>
                  <a:lnTo>
                    <a:pt x="38678" y="36775"/>
                  </a:lnTo>
                  <a:lnTo>
                    <a:pt x="43333" y="28026"/>
                  </a:lnTo>
                  <a:lnTo>
                    <a:pt x="57864" y="15185"/>
                  </a:lnTo>
                  <a:lnTo>
                    <a:pt x="76020" y="674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610860" y="1916200"/>
              <a:ext cx="178985" cy="171538"/>
            </a:xfrm>
            <a:custGeom>
              <a:avLst/>
              <a:gdLst/>
              <a:ahLst/>
              <a:cxnLst/>
              <a:rect l="0" t="0" r="0" b="0"/>
              <a:pathLst>
                <a:path w="178985" h="171538">
                  <a:moveTo>
                    <a:pt x="0" y="73686"/>
                  </a:moveTo>
                  <a:lnTo>
                    <a:pt x="37478" y="82019"/>
                  </a:lnTo>
                  <a:lnTo>
                    <a:pt x="75445" y="80444"/>
                  </a:lnTo>
                  <a:lnTo>
                    <a:pt x="100211" y="74350"/>
                  </a:lnTo>
                  <a:lnTo>
                    <a:pt x="119018" y="63842"/>
                  </a:lnTo>
                  <a:lnTo>
                    <a:pt x="123799" y="55425"/>
                  </a:lnTo>
                  <a:lnTo>
                    <a:pt x="125991" y="33594"/>
                  </a:lnTo>
                  <a:lnTo>
                    <a:pt x="122599" y="23562"/>
                  </a:lnTo>
                  <a:lnTo>
                    <a:pt x="109470" y="6175"/>
                  </a:lnTo>
                  <a:lnTo>
                    <a:pt x="99886" y="1772"/>
                  </a:lnTo>
                  <a:lnTo>
                    <a:pt x="76759" y="0"/>
                  </a:lnTo>
                  <a:lnTo>
                    <a:pt x="57122" y="6231"/>
                  </a:lnTo>
                  <a:lnTo>
                    <a:pt x="40595" y="17970"/>
                  </a:lnTo>
                  <a:lnTo>
                    <a:pt x="25451" y="34885"/>
                  </a:lnTo>
                  <a:lnTo>
                    <a:pt x="21647" y="44309"/>
                  </a:lnTo>
                  <a:lnTo>
                    <a:pt x="20539" y="64139"/>
                  </a:lnTo>
                  <a:lnTo>
                    <a:pt x="26492" y="95033"/>
                  </a:lnTo>
                  <a:lnTo>
                    <a:pt x="41255" y="126414"/>
                  </a:lnTo>
                  <a:lnTo>
                    <a:pt x="66036" y="152350"/>
                  </a:lnTo>
                  <a:lnTo>
                    <a:pt x="95605" y="169263"/>
                  </a:lnTo>
                  <a:lnTo>
                    <a:pt x="119310" y="171537"/>
                  </a:lnTo>
                  <a:lnTo>
                    <a:pt x="152724" y="166239"/>
                  </a:lnTo>
                  <a:lnTo>
                    <a:pt x="178984" y="1579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137285" y="1737202"/>
              <a:ext cx="73700" cy="379026"/>
            </a:xfrm>
            <a:custGeom>
              <a:avLst/>
              <a:gdLst/>
              <a:ahLst/>
              <a:cxnLst/>
              <a:rect l="0" t="0" r="0" b="0"/>
              <a:pathLst>
                <a:path w="73700" h="379026">
                  <a:moveTo>
                    <a:pt x="0" y="0"/>
                  </a:moveTo>
                  <a:lnTo>
                    <a:pt x="5589" y="58617"/>
                  </a:lnTo>
                  <a:lnTo>
                    <a:pt x="14654" y="110174"/>
                  </a:lnTo>
                  <a:lnTo>
                    <a:pt x="24749" y="164315"/>
                  </a:lnTo>
                  <a:lnTo>
                    <a:pt x="35149" y="217402"/>
                  </a:lnTo>
                  <a:lnTo>
                    <a:pt x="45639" y="270176"/>
                  </a:lnTo>
                  <a:lnTo>
                    <a:pt x="59664" y="323599"/>
                  </a:lnTo>
                  <a:lnTo>
                    <a:pt x="73699" y="379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084642" y="1905658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3834" y="3119"/>
                  </a:lnTo>
                  <a:lnTo>
                    <a:pt x="102942" y="9065"/>
                  </a:lnTo>
                  <a:lnTo>
                    <a:pt x="47024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347855" y="1758259"/>
              <a:ext cx="368498" cy="286168"/>
            </a:xfrm>
            <a:custGeom>
              <a:avLst/>
              <a:gdLst/>
              <a:ahLst/>
              <a:cxnLst/>
              <a:rect l="0" t="0" r="0" b="0"/>
              <a:pathLst>
                <a:path w="368498" h="286168">
                  <a:moveTo>
                    <a:pt x="0" y="0"/>
                  </a:moveTo>
                  <a:lnTo>
                    <a:pt x="3119" y="57264"/>
                  </a:lnTo>
                  <a:lnTo>
                    <a:pt x="11453" y="106654"/>
                  </a:lnTo>
                  <a:lnTo>
                    <a:pt x="21331" y="155213"/>
                  </a:lnTo>
                  <a:lnTo>
                    <a:pt x="35149" y="213543"/>
                  </a:lnTo>
                  <a:lnTo>
                    <a:pt x="52649" y="272746"/>
                  </a:lnTo>
                  <a:lnTo>
                    <a:pt x="57325" y="286167"/>
                  </a:lnTo>
                  <a:lnTo>
                    <a:pt x="54377" y="233392"/>
                  </a:lnTo>
                  <a:lnTo>
                    <a:pt x="58483" y="211354"/>
                  </a:lnTo>
                  <a:lnTo>
                    <a:pt x="63555" y="202904"/>
                  </a:lnTo>
                  <a:lnTo>
                    <a:pt x="78549" y="190395"/>
                  </a:lnTo>
                  <a:lnTo>
                    <a:pt x="88631" y="188931"/>
                  </a:lnTo>
                  <a:lnTo>
                    <a:pt x="112311" y="193543"/>
                  </a:lnTo>
                  <a:lnTo>
                    <a:pt x="140772" y="209294"/>
                  </a:lnTo>
                  <a:lnTo>
                    <a:pt x="153422" y="225211"/>
                  </a:lnTo>
                  <a:lnTo>
                    <a:pt x="171075" y="264024"/>
                  </a:lnTo>
                  <a:lnTo>
                    <a:pt x="174881" y="267263"/>
                  </a:lnTo>
                  <a:lnTo>
                    <a:pt x="178589" y="265913"/>
                  </a:lnTo>
                  <a:lnTo>
                    <a:pt x="214579" y="230939"/>
                  </a:lnTo>
                  <a:lnTo>
                    <a:pt x="274093" y="189452"/>
                  </a:lnTo>
                  <a:lnTo>
                    <a:pt x="292614" y="174278"/>
                  </a:lnTo>
                  <a:lnTo>
                    <a:pt x="304746" y="155835"/>
                  </a:lnTo>
                  <a:lnTo>
                    <a:pt x="306109" y="146004"/>
                  </a:lnTo>
                  <a:lnTo>
                    <a:pt x="301385" y="125722"/>
                  </a:lnTo>
                  <a:lnTo>
                    <a:pt x="294510" y="118909"/>
                  </a:lnTo>
                  <a:lnTo>
                    <a:pt x="274393" y="111340"/>
                  </a:lnTo>
                  <a:lnTo>
                    <a:pt x="264817" y="111661"/>
                  </a:lnTo>
                  <a:lnTo>
                    <a:pt x="247937" y="118257"/>
                  </a:lnTo>
                  <a:lnTo>
                    <a:pt x="225281" y="135125"/>
                  </a:lnTo>
                  <a:lnTo>
                    <a:pt x="217108" y="154422"/>
                  </a:lnTo>
                  <a:lnTo>
                    <a:pt x="211861" y="204938"/>
                  </a:lnTo>
                  <a:lnTo>
                    <a:pt x="217383" y="229124"/>
                  </a:lnTo>
                  <a:lnTo>
                    <a:pt x="233645" y="259351"/>
                  </a:lnTo>
                  <a:lnTo>
                    <a:pt x="239991" y="267657"/>
                  </a:lnTo>
                  <a:lnTo>
                    <a:pt x="259521" y="276886"/>
                  </a:lnTo>
                  <a:lnTo>
                    <a:pt x="283798" y="279818"/>
                  </a:lnTo>
                  <a:lnTo>
                    <a:pt x="345761" y="269183"/>
                  </a:lnTo>
                  <a:lnTo>
                    <a:pt x="368497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924619" y="1722423"/>
              <a:ext cx="370801" cy="299108"/>
            </a:xfrm>
            <a:custGeom>
              <a:avLst/>
              <a:gdLst/>
              <a:ahLst/>
              <a:cxnLst/>
              <a:rect l="0" t="0" r="0" b="0"/>
              <a:pathLst>
                <a:path w="370801" h="299108">
                  <a:moveTo>
                    <a:pt x="118116" y="193763"/>
                  </a:moveTo>
                  <a:lnTo>
                    <a:pt x="112527" y="176995"/>
                  </a:lnTo>
                  <a:lnTo>
                    <a:pt x="100425" y="165644"/>
                  </a:lnTo>
                  <a:lnTo>
                    <a:pt x="92284" y="160979"/>
                  </a:lnTo>
                  <a:lnTo>
                    <a:pt x="70760" y="158915"/>
                  </a:lnTo>
                  <a:lnTo>
                    <a:pt x="46767" y="163067"/>
                  </a:lnTo>
                  <a:lnTo>
                    <a:pt x="24404" y="172712"/>
                  </a:lnTo>
                  <a:lnTo>
                    <a:pt x="9006" y="187916"/>
                  </a:lnTo>
                  <a:lnTo>
                    <a:pt x="3262" y="196884"/>
                  </a:lnTo>
                  <a:lnTo>
                    <a:pt x="0" y="219327"/>
                  </a:lnTo>
                  <a:lnTo>
                    <a:pt x="7437" y="266273"/>
                  </a:lnTo>
                  <a:lnTo>
                    <a:pt x="19793" y="284871"/>
                  </a:lnTo>
                  <a:lnTo>
                    <a:pt x="28001" y="293106"/>
                  </a:lnTo>
                  <a:lnTo>
                    <a:pt x="39322" y="297427"/>
                  </a:lnTo>
                  <a:lnTo>
                    <a:pt x="67499" y="299107"/>
                  </a:lnTo>
                  <a:lnTo>
                    <a:pt x="105068" y="287887"/>
                  </a:lnTo>
                  <a:lnTo>
                    <a:pt x="121286" y="273031"/>
                  </a:lnTo>
                  <a:lnTo>
                    <a:pt x="157389" y="211265"/>
                  </a:lnTo>
                  <a:lnTo>
                    <a:pt x="173707" y="157966"/>
                  </a:lnTo>
                  <a:lnTo>
                    <a:pt x="172554" y="102377"/>
                  </a:lnTo>
                  <a:lnTo>
                    <a:pt x="171114" y="46337"/>
                  </a:lnTo>
                  <a:lnTo>
                    <a:pt x="168577" y="20616"/>
                  </a:lnTo>
                  <a:lnTo>
                    <a:pt x="159651" y="1385"/>
                  </a:lnTo>
                  <a:lnTo>
                    <a:pt x="155165" y="0"/>
                  </a:lnTo>
                  <a:lnTo>
                    <a:pt x="151004" y="3757"/>
                  </a:lnTo>
                  <a:lnTo>
                    <a:pt x="135921" y="37818"/>
                  </a:lnTo>
                  <a:lnTo>
                    <a:pt x="130801" y="73598"/>
                  </a:lnTo>
                  <a:lnTo>
                    <a:pt x="137476" y="119204"/>
                  </a:lnTo>
                  <a:lnTo>
                    <a:pt x="153450" y="172593"/>
                  </a:lnTo>
                  <a:lnTo>
                    <a:pt x="168466" y="213628"/>
                  </a:lnTo>
                  <a:lnTo>
                    <a:pt x="179878" y="230278"/>
                  </a:lnTo>
                  <a:lnTo>
                    <a:pt x="188537" y="235654"/>
                  </a:lnTo>
                  <a:lnTo>
                    <a:pt x="210636" y="241627"/>
                  </a:lnTo>
                  <a:lnTo>
                    <a:pt x="220740" y="240880"/>
                  </a:lnTo>
                  <a:lnTo>
                    <a:pt x="238206" y="233811"/>
                  </a:lnTo>
                  <a:lnTo>
                    <a:pt x="288411" y="202372"/>
                  </a:lnTo>
                  <a:lnTo>
                    <a:pt x="333946" y="184718"/>
                  </a:lnTo>
                  <a:lnTo>
                    <a:pt x="347791" y="168686"/>
                  </a:lnTo>
                  <a:lnTo>
                    <a:pt x="354725" y="146743"/>
                  </a:lnTo>
                  <a:lnTo>
                    <a:pt x="356574" y="134340"/>
                  </a:lnTo>
                  <a:lnTo>
                    <a:pt x="352389" y="114321"/>
                  </a:lnTo>
                  <a:lnTo>
                    <a:pt x="347998" y="105706"/>
                  </a:lnTo>
                  <a:lnTo>
                    <a:pt x="340391" y="99964"/>
                  </a:lnTo>
                  <a:lnTo>
                    <a:pt x="319460" y="93583"/>
                  </a:lnTo>
                  <a:lnTo>
                    <a:pt x="297680" y="96986"/>
                  </a:lnTo>
                  <a:lnTo>
                    <a:pt x="286958" y="101169"/>
                  </a:lnTo>
                  <a:lnTo>
                    <a:pt x="271926" y="115175"/>
                  </a:lnTo>
                  <a:lnTo>
                    <a:pt x="266280" y="123824"/>
                  </a:lnTo>
                  <a:lnTo>
                    <a:pt x="258333" y="163942"/>
                  </a:lnTo>
                  <a:lnTo>
                    <a:pt x="261568" y="201695"/>
                  </a:lnTo>
                  <a:lnTo>
                    <a:pt x="275524" y="235108"/>
                  </a:lnTo>
                  <a:lnTo>
                    <a:pt x="291021" y="250353"/>
                  </a:lnTo>
                  <a:lnTo>
                    <a:pt x="300066" y="256056"/>
                  </a:lnTo>
                  <a:lnTo>
                    <a:pt x="319476" y="259274"/>
                  </a:lnTo>
                  <a:lnTo>
                    <a:pt x="370800" y="2569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387013" y="1826369"/>
              <a:ext cx="108449" cy="134215"/>
            </a:xfrm>
            <a:custGeom>
              <a:avLst/>
              <a:gdLst/>
              <a:ahLst/>
              <a:cxnLst/>
              <a:rect l="0" t="0" r="0" b="0"/>
              <a:pathLst>
                <a:path w="108449" h="134215">
                  <a:moveTo>
                    <a:pt x="87391" y="5589"/>
                  </a:moveTo>
                  <a:lnTo>
                    <a:pt x="70623" y="0"/>
                  </a:lnTo>
                  <a:lnTo>
                    <a:pt x="53032" y="375"/>
                  </a:lnTo>
                  <a:lnTo>
                    <a:pt x="34686" y="5612"/>
                  </a:lnTo>
                  <a:lnTo>
                    <a:pt x="18733" y="15737"/>
                  </a:lnTo>
                  <a:lnTo>
                    <a:pt x="6963" y="31157"/>
                  </a:lnTo>
                  <a:lnTo>
                    <a:pt x="2187" y="40181"/>
                  </a:lnTo>
                  <a:lnTo>
                    <a:pt x="0" y="62688"/>
                  </a:lnTo>
                  <a:lnTo>
                    <a:pt x="4097" y="87118"/>
                  </a:lnTo>
                  <a:lnTo>
                    <a:pt x="13717" y="109675"/>
                  </a:lnTo>
                  <a:lnTo>
                    <a:pt x="28910" y="125159"/>
                  </a:lnTo>
                  <a:lnTo>
                    <a:pt x="37876" y="130926"/>
                  </a:lnTo>
                  <a:lnTo>
                    <a:pt x="60315" y="134214"/>
                  </a:lnTo>
                  <a:lnTo>
                    <a:pt x="72849" y="133453"/>
                  </a:lnTo>
                  <a:lnTo>
                    <a:pt x="89897" y="126368"/>
                  </a:lnTo>
                  <a:lnTo>
                    <a:pt x="108448" y="1108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590217" y="1853015"/>
              <a:ext cx="10530" cy="73701"/>
            </a:xfrm>
            <a:custGeom>
              <a:avLst/>
              <a:gdLst/>
              <a:ahLst/>
              <a:cxnLst/>
              <a:rect l="0" t="0" r="0" b="0"/>
              <a:pathLst>
                <a:path w="10530" h="73701">
                  <a:moveTo>
                    <a:pt x="0" y="0"/>
                  </a:moveTo>
                  <a:lnTo>
                    <a:pt x="3120" y="42692"/>
                  </a:lnTo>
                  <a:lnTo>
                    <a:pt x="10529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558632" y="18003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684974" y="1830896"/>
              <a:ext cx="252685" cy="88863"/>
            </a:xfrm>
            <a:custGeom>
              <a:avLst/>
              <a:gdLst/>
              <a:ahLst/>
              <a:cxnLst/>
              <a:rect l="0" t="0" r="0" b="0"/>
              <a:pathLst>
                <a:path w="252685" h="88863">
                  <a:moveTo>
                    <a:pt x="0" y="43176"/>
                  </a:moveTo>
                  <a:lnTo>
                    <a:pt x="14654" y="87139"/>
                  </a:lnTo>
                  <a:lnTo>
                    <a:pt x="17958" y="88862"/>
                  </a:lnTo>
                  <a:lnTo>
                    <a:pt x="21331" y="85332"/>
                  </a:lnTo>
                  <a:lnTo>
                    <a:pt x="27028" y="68931"/>
                  </a:lnTo>
                  <a:lnTo>
                    <a:pt x="29560" y="46044"/>
                  </a:lnTo>
                  <a:lnTo>
                    <a:pt x="33744" y="36899"/>
                  </a:lnTo>
                  <a:lnTo>
                    <a:pt x="47753" y="23619"/>
                  </a:lnTo>
                  <a:lnTo>
                    <a:pt x="56401" y="20779"/>
                  </a:lnTo>
                  <a:lnTo>
                    <a:pt x="75370" y="20744"/>
                  </a:lnTo>
                  <a:lnTo>
                    <a:pt x="83002" y="24712"/>
                  </a:lnTo>
                  <a:lnTo>
                    <a:pt x="113298" y="60372"/>
                  </a:lnTo>
                  <a:lnTo>
                    <a:pt x="117645" y="60489"/>
                  </a:lnTo>
                  <a:lnTo>
                    <a:pt x="120544" y="55888"/>
                  </a:lnTo>
                  <a:lnTo>
                    <a:pt x="130786" y="20471"/>
                  </a:lnTo>
                  <a:lnTo>
                    <a:pt x="136323" y="12831"/>
                  </a:lnTo>
                  <a:lnTo>
                    <a:pt x="151835" y="1223"/>
                  </a:lnTo>
                  <a:lnTo>
                    <a:pt x="160885" y="0"/>
                  </a:lnTo>
                  <a:lnTo>
                    <a:pt x="180298" y="4879"/>
                  </a:lnTo>
                  <a:lnTo>
                    <a:pt x="210959" y="20781"/>
                  </a:lnTo>
                  <a:lnTo>
                    <a:pt x="225560" y="36732"/>
                  </a:lnTo>
                  <a:lnTo>
                    <a:pt x="252684" y="852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005046" y="1819461"/>
              <a:ext cx="174768" cy="118302"/>
            </a:xfrm>
            <a:custGeom>
              <a:avLst/>
              <a:gdLst/>
              <a:ahLst/>
              <a:cxnLst/>
              <a:rect l="0" t="0" r="0" b="0"/>
              <a:pathLst>
                <a:path w="174768" h="118302">
                  <a:moveTo>
                    <a:pt x="80011" y="33554"/>
                  </a:moveTo>
                  <a:lnTo>
                    <a:pt x="74422" y="16786"/>
                  </a:lnTo>
                  <a:lnTo>
                    <a:pt x="62319" y="5435"/>
                  </a:lnTo>
                  <a:lnTo>
                    <a:pt x="54178" y="770"/>
                  </a:lnTo>
                  <a:lnTo>
                    <a:pt x="46412" y="0"/>
                  </a:lnTo>
                  <a:lnTo>
                    <a:pt x="31543" y="5383"/>
                  </a:lnTo>
                  <a:lnTo>
                    <a:pt x="10018" y="27157"/>
                  </a:lnTo>
                  <a:lnTo>
                    <a:pt x="2109" y="49038"/>
                  </a:lnTo>
                  <a:lnTo>
                    <a:pt x="0" y="61424"/>
                  </a:lnTo>
                  <a:lnTo>
                    <a:pt x="3896" y="84545"/>
                  </a:lnTo>
                  <a:lnTo>
                    <a:pt x="8211" y="95624"/>
                  </a:lnTo>
                  <a:lnTo>
                    <a:pt x="22363" y="111054"/>
                  </a:lnTo>
                  <a:lnTo>
                    <a:pt x="31051" y="116806"/>
                  </a:lnTo>
                  <a:lnTo>
                    <a:pt x="39182" y="118301"/>
                  </a:lnTo>
                  <a:lnTo>
                    <a:pt x="46942" y="116958"/>
                  </a:lnTo>
                  <a:lnTo>
                    <a:pt x="61804" y="109227"/>
                  </a:lnTo>
                  <a:lnTo>
                    <a:pt x="76208" y="97992"/>
                  </a:lnTo>
                  <a:lnTo>
                    <a:pt x="91882" y="72924"/>
                  </a:lnTo>
                  <a:lnTo>
                    <a:pt x="97284" y="70329"/>
                  </a:lnTo>
                  <a:lnTo>
                    <a:pt x="103224" y="72109"/>
                  </a:lnTo>
                  <a:lnTo>
                    <a:pt x="137617" y="98813"/>
                  </a:lnTo>
                  <a:lnTo>
                    <a:pt x="174767" y="107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221927" y="1642445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8405" y="163835"/>
                  </a:lnTo>
                  <a:lnTo>
                    <a:pt x="19160" y="226079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516725" y="1731198"/>
              <a:ext cx="164096" cy="352730"/>
            </a:xfrm>
            <a:custGeom>
              <a:avLst/>
              <a:gdLst/>
              <a:ahLst/>
              <a:cxnLst/>
              <a:rect l="0" t="0" r="0" b="0"/>
              <a:pathLst>
                <a:path w="164096" h="352730">
                  <a:moveTo>
                    <a:pt x="0" y="100760"/>
                  </a:moveTo>
                  <a:lnTo>
                    <a:pt x="14654" y="153788"/>
                  </a:lnTo>
                  <a:lnTo>
                    <a:pt x="31667" y="214429"/>
                  </a:lnTo>
                  <a:lnTo>
                    <a:pt x="41908" y="277339"/>
                  </a:lnTo>
                  <a:lnTo>
                    <a:pt x="50176" y="332605"/>
                  </a:lnTo>
                  <a:lnTo>
                    <a:pt x="50376" y="352371"/>
                  </a:lnTo>
                  <a:lnTo>
                    <a:pt x="48792" y="352729"/>
                  </a:lnTo>
                  <a:lnTo>
                    <a:pt x="46566" y="349458"/>
                  </a:lnTo>
                  <a:lnTo>
                    <a:pt x="35758" y="309416"/>
                  </a:lnTo>
                  <a:lnTo>
                    <a:pt x="29290" y="249514"/>
                  </a:lnTo>
                  <a:lnTo>
                    <a:pt x="17094" y="192275"/>
                  </a:lnTo>
                  <a:lnTo>
                    <a:pt x="11825" y="135908"/>
                  </a:lnTo>
                  <a:lnTo>
                    <a:pt x="10785" y="79713"/>
                  </a:lnTo>
                  <a:lnTo>
                    <a:pt x="12982" y="53971"/>
                  </a:lnTo>
                  <a:lnTo>
                    <a:pt x="21758" y="34732"/>
                  </a:lnTo>
                  <a:lnTo>
                    <a:pt x="39852" y="10746"/>
                  </a:lnTo>
                  <a:lnTo>
                    <a:pt x="59436" y="2262"/>
                  </a:lnTo>
                  <a:lnTo>
                    <a:pt x="71210" y="0"/>
                  </a:lnTo>
                  <a:lnTo>
                    <a:pt x="93650" y="3725"/>
                  </a:lnTo>
                  <a:lnTo>
                    <a:pt x="122894" y="18977"/>
                  </a:lnTo>
                  <a:lnTo>
                    <a:pt x="138848" y="33996"/>
                  </a:lnTo>
                  <a:lnTo>
                    <a:pt x="153737" y="56269"/>
                  </a:lnTo>
                  <a:lnTo>
                    <a:pt x="164095" y="95117"/>
                  </a:lnTo>
                  <a:lnTo>
                    <a:pt x="160279" y="116189"/>
                  </a:lnTo>
                  <a:lnTo>
                    <a:pt x="144976" y="141207"/>
                  </a:lnTo>
                  <a:lnTo>
                    <a:pt x="138765" y="148782"/>
                  </a:lnTo>
                  <a:lnTo>
                    <a:pt x="119385" y="160317"/>
                  </a:lnTo>
                  <a:lnTo>
                    <a:pt x="85286" y="170269"/>
                  </a:lnTo>
                  <a:lnTo>
                    <a:pt x="52642" y="1744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732329" y="1768787"/>
              <a:ext cx="124835" cy="147332"/>
            </a:xfrm>
            <a:custGeom>
              <a:avLst/>
              <a:gdLst/>
              <a:ahLst/>
              <a:cxnLst/>
              <a:rect l="0" t="0" r="0" b="0"/>
              <a:pathLst>
                <a:path w="124835" h="147332">
                  <a:moveTo>
                    <a:pt x="79194" y="0"/>
                  </a:moveTo>
                  <a:lnTo>
                    <a:pt x="56837" y="0"/>
                  </a:lnTo>
                  <a:lnTo>
                    <a:pt x="39622" y="6239"/>
                  </a:lnTo>
                  <a:lnTo>
                    <a:pt x="24172" y="17981"/>
                  </a:lnTo>
                  <a:lnTo>
                    <a:pt x="9506" y="34898"/>
                  </a:lnTo>
                  <a:lnTo>
                    <a:pt x="1428" y="60354"/>
                  </a:lnTo>
                  <a:lnTo>
                    <a:pt x="0" y="101331"/>
                  </a:lnTo>
                  <a:lnTo>
                    <a:pt x="5393" y="123415"/>
                  </a:lnTo>
                  <a:lnTo>
                    <a:pt x="15588" y="141029"/>
                  </a:lnTo>
                  <a:lnTo>
                    <a:pt x="23922" y="145492"/>
                  </a:lnTo>
                  <a:lnTo>
                    <a:pt x="45659" y="147331"/>
                  </a:lnTo>
                  <a:lnTo>
                    <a:pt x="84206" y="141790"/>
                  </a:lnTo>
                  <a:lnTo>
                    <a:pt x="94234" y="136641"/>
                  </a:lnTo>
                  <a:lnTo>
                    <a:pt x="108495" y="121560"/>
                  </a:lnTo>
                  <a:lnTo>
                    <a:pt x="123101" y="87751"/>
                  </a:lnTo>
                  <a:lnTo>
                    <a:pt x="124834" y="64737"/>
                  </a:lnTo>
                  <a:lnTo>
                    <a:pt x="120536" y="43980"/>
                  </a:lnTo>
                  <a:lnTo>
                    <a:pt x="110826" y="2695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937865" y="1789844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16788" y="59941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948394" y="167403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043150" y="1741920"/>
              <a:ext cx="168457" cy="163739"/>
            </a:xfrm>
            <a:custGeom>
              <a:avLst/>
              <a:gdLst/>
              <a:ahLst/>
              <a:cxnLst/>
              <a:rect l="0" t="0" r="0" b="0"/>
              <a:pathLst>
                <a:path w="168457" h="163739">
                  <a:moveTo>
                    <a:pt x="0" y="47924"/>
                  </a:moveTo>
                  <a:lnTo>
                    <a:pt x="14654" y="100952"/>
                  </a:lnTo>
                  <a:lnTo>
                    <a:pt x="16789" y="103163"/>
                  </a:lnTo>
                  <a:lnTo>
                    <a:pt x="18211" y="99958"/>
                  </a:lnTo>
                  <a:lnTo>
                    <a:pt x="35545" y="36744"/>
                  </a:lnTo>
                  <a:lnTo>
                    <a:pt x="51346" y="11206"/>
                  </a:lnTo>
                  <a:lnTo>
                    <a:pt x="59967" y="5898"/>
                  </a:lnTo>
                  <a:lnTo>
                    <a:pt x="82024" y="0"/>
                  </a:lnTo>
                  <a:lnTo>
                    <a:pt x="92117" y="1937"/>
                  </a:lnTo>
                  <a:lnTo>
                    <a:pt x="117501" y="20260"/>
                  </a:lnTo>
                  <a:lnTo>
                    <a:pt x="138670" y="42197"/>
                  </a:lnTo>
                  <a:lnTo>
                    <a:pt x="160749" y="90670"/>
                  </a:lnTo>
                  <a:lnTo>
                    <a:pt x="167441" y="144858"/>
                  </a:lnTo>
                  <a:lnTo>
                    <a:pt x="168456" y="1637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316891" y="1579274"/>
              <a:ext cx="15738" cy="305328"/>
            </a:xfrm>
            <a:custGeom>
              <a:avLst/>
              <a:gdLst/>
              <a:ahLst/>
              <a:cxnLst/>
              <a:rect l="0" t="0" r="0" b="0"/>
              <a:pathLst>
                <a:path w="15738" h="305328">
                  <a:moveTo>
                    <a:pt x="0" y="0"/>
                  </a:moveTo>
                  <a:lnTo>
                    <a:pt x="5589" y="58617"/>
                  </a:lnTo>
                  <a:lnTo>
                    <a:pt x="9553" y="112791"/>
                  </a:lnTo>
                  <a:lnTo>
                    <a:pt x="10336" y="168552"/>
                  </a:lnTo>
                  <a:lnTo>
                    <a:pt x="10490" y="224627"/>
                  </a:lnTo>
                  <a:lnTo>
                    <a:pt x="15737" y="280228"/>
                  </a:lnTo>
                  <a:lnTo>
                    <a:pt x="10528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232663" y="1705616"/>
              <a:ext cx="221099" cy="10530"/>
            </a:xfrm>
            <a:custGeom>
              <a:avLst/>
              <a:gdLst/>
              <a:ahLst/>
              <a:cxnLst/>
              <a:rect l="0" t="0" r="0" b="0"/>
              <a:pathLst>
                <a:path w="221099" h="10530">
                  <a:moveTo>
                    <a:pt x="221098" y="10529"/>
                  </a:moveTo>
                  <a:lnTo>
                    <a:pt x="183621" y="2195"/>
                  </a:lnTo>
                  <a:lnTo>
                    <a:pt x="126608" y="434"/>
                  </a:lnTo>
                  <a:lnTo>
                    <a:pt x="67426" y="86"/>
                  </a:lnTo>
                  <a:lnTo>
                    <a:pt x="20034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580103" y="1863544"/>
              <a:ext cx="75607" cy="126343"/>
            </a:xfrm>
            <a:custGeom>
              <a:avLst/>
              <a:gdLst/>
              <a:ahLst/>
              <a:cxnLst/>
              <a:rect l="0" t="0" r="0" b="0"/>
              <a:pathLst>
                <a:path w="75607" h="126343">
                  <a:moveTo>
                    <a:pt x="0" y="0"/>
                  </a:moveTo>
                  <a:lnTo>
                    <a:pt x="58564" y="49498"/>
                  </a:lnTo>
                  <a:lnTo>
                    <a:pt x="74804" y="75887"/>
                  </a:lnTo>
                  <a:lnTo>
                    <a:pt x="75606" y="84516"/>
                  </a:lnTo>
                  <a:lnTo>
                    <a:pt x="70257" y="100344"/>
                  </a:lnTo>
                  <a:lnTo>
                    <a:pt x="60081" y="112057"/>
                  </a:lnTo>
                  <a:lnTo>
                    <a:pt x="42114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590632" y="1789844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6001372" y="1537160"/>
            <a:ext cx="3116308" cy="388336"/>
            <a:chOff x="6001372" y="1537160"/>
            <a:chExt cx="3116308" cy="388336"/>
          </a:xfrm>
        </p:grpSpPr>
        <p:sp>
          <p:nvSpPr>
            <p:cNvPr id="90" name="Freeform 89"/>
            <p:cNvSpPr/>
            <p:nvPr/>
          </p:nvSpPr>
          <p:spPr>
            <a:xfrm>
              <a:off x="6001372" y="1537160"/>
              <a:ext cx="480972" cy="339268"/>
            </a:xfrm>
            <a:custGeom>
              <a:avLst/>
              <a:gdLst/>
              <a:ahLst/>
              <a:cxnLst/>
              <a:rect l="0" t="0" r="0" b="0"/>
              <a:pathLst>
                <a:path w="480972" h="339268">
                  <a:moveTo>
                    <a:pt x="10400" y="10529"/>
                  </a:moveTo>
                  <a:lnTo>
                    <a:pt x="3164" y="38085"/>
                  </a:lnTo>
                  <a:lnTo>
                    <a:pt x="522" y="94307"/>
                  </a:lnTo>
                  <a:lnTo>
                    <a:pt x="0" y="156409"/>
                  </a:lnTo>
                  <a:lnTo>
                    <a:pt x="8302" y="216596"/>
                  </a:lnTo>
                  <a:lnTo>
                    <a:pt x="24326" y="270425"/>
                  </a:lnTo>
                  <a:lnTo>
                    <a:pt x="44086" y="315200"/>
                  </a:lnTo>
                  <a:lnTo>
                    <a:pt x="51575" y="323607"/>
                  </a:lnTo>
                  <a:lnTo>
                    <a:pt x="72374" y="336068"/>
                  </a:lnTo>
                  <a:lnTo>
                    <a:pt x="94096" y="339267"/>
                  </a:lnTo>
                  <a:lnTo>
                    <a:pt x="115449" y="335619"/>
                  </a:lnTo>
                  <a:lnTo>
                    <a:pt x="136637" y="326199"/>
                  </a:lnTo>
                  <a:lnTo>
                    <a:pt x="162707" y="302152"/>
                  </a:lnTo>
                  <a:lnTo>
                    <a:pt x="196515" y="252266"/>
                  </a:lnTo>
                  <a:lnTo>
                    <a:pt x="213280" y="210487"/>
                  </a:lnTo>
                  <a:lnTo>
                    <a:pt x="217013" y="208175"/>
                  </a:lnTo>
                  <a:lnTo>
                    <a:pt x="220671" y="211313"/>
                  </a:lnTo>
                  <a:lnTo>
                    <a:pt x="260173" y="274401"/>
                  </a:lnTo>
                  <a:lnTo>
                    <a:pt x="280809" y="299933"/>
                  </a:lnTo>
                  <a:lnTo>
                    <a:pt x="307330" y="316727"/>
                  </a:lnTo>
                  <a:lnTo>
                    <a:pt x="348593" y="323522"/>
                  </a:lnTo>
                  <a:lnTo>
                    <a:pt x="374788" y="318873"/>
                  </a:lnTo>
                  <a:lnTo>
                    <a:pt x="396958" y="307838"/>
                  </a:lnTo>
                  <a:lnTo>
                    <a:pt x="422593" y="280724"/>
                  </a:lnTo>
                  <a:lnTo>
                    <a:pt x="449096" y="230234"/>
                  </a:lnTo>
                  <a:lnTo>
                    <a:pt x="469683" y="167319"/>
                  </a:lnTo>
                  <a:lnTo>
                    <a:pt x="480971" y="106794"/>
                  </a:lnTo>
                  <a:lnTo>
                    <a:pt x="480112" y="63618"/>
                  </a:lnTo>
                  <a:lnTo>
                    <a:pt x="475567" y="27429"/>
                  </a:lnTo>
                  <a:lnTo>
                    <a:pt x="4736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538197" y="1671250"/>
              <a:ext cx="126342" cy="173558"/>
            </a:xfrm>
            <a:custGeom>
              <a:avLst/>
              <a:gdLst/>
              <a:ahLst/>
              <a:cxnLst/>
              <a:rect l="0" t="0" r="0" b="0"/>
              <a:pathLst>
                <a:path w="126342" h="173558">
                  <a:moveTo>
                    <a:pt x="0" y="65952"/>
                  </a:moveTo>
                  <a:lnTo>
                    <a:pt x="11452" y="120096"/>
                  </a:lnTo>
                  <a:lnTo>
                    <a:pt x="25858" y="173557"/>
                  </a:lnTo>
                  <a:lnTo>
                    <a:pt x="23970" y="168759"/>
                  </a:lnTo>
                  <a:lnTo>
                    <a:pt x="21440" y="112837"/>
                  </a:lnTo>
                  <a:lnTo>
                    <a:pt x="21132" y="52856"/>
                  </a:lnTo>
                  <a:lnTo>
                    <a:pt x="25786" y="40844"/>
                  </a:lnTo>
                  <a:lnTo>
                    <a:pt x="43436" y="21257"/>
                  </a:lnTo>
                  <a:lnTo>
                    <a:pt x="79680" y="2666"/>
                  </a:lnTo>
                  <a:lnTo>
                    <a:pt x="100144" y="0"/>
                  </a:lnTo>
                  <a:lnTo>
                    <a:pt x="126341" y="27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790880" y="1726673"/>
              <a:ext cx="21059" cy="136872"/>
            </a:xfrm>
            <a:custGeom>
              <a:avLst/>
              <a:gdLst/>
              <a:ahLst/>
              <a:cxnLst/>
              <a:rect l="0" t="0" r="0" b="0"/>
              <a:pathLst>
                <a:path w="21059" h="136872">
                  <a:moveTo>
                    <a:pt x="0" y="0"/>
                  </a:moveTo>
                  <a:lnTo>
                    <a:pt x="0" y="48931"/>
                  </a:lnTo>
                  <a:lnTo>
                    <a:pt x="2340" y="77899"/>
                  </a:lnTo>
                  <a:lnTo>
                    <a:pt x="21058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790880" y="16003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016442" y="1568746"/>
              <a:ext cx="27124" cy="336913"/>
            </a:xfrm>
            <a:custGeom>
              <a:avLst/>
              <a:gdLst/>
              <a:ahLst/>
              <a:cxnLst/>
              <a:rect l="0" t="0" r="0" b="0"/>
              <a:pathLst>
                <a:path w="27124" h="336913">
                  <a:moveTo>
                    <a:pt x="6065" y="0"/>
                  </a:moveTo>
                  <a:lnTo>
                    <a:pt x="0" y="35961"/>
                  </a:lnTo>
                  <a:lnTo>
                    <a:pt x="3748" y="87474"/>
                  </a:lnTo>
                  <a:lnTo>
                    <a:pt x="6548" y="141471"/>
                  </a:lnTo>
                  <a:lnTo>
                    <a:pt x="13097" y="200235"/>
                  </a:lnTo>
                  <a:lnTo>
                    <a:pt x="16727" y="254041"/>
                  </a:lnTo>
                  <a:lnTo>
                    <a:pt x="24723" y="308497"/>
                  </a:lnTo>
                  <a:lnTo>
                    <a:pt x="27123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896165" y="1695088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177483" y="3119"/>
                  </a:lnTo>
                  <a:lnTo>
                    <a:pt x="122536" y="14654"/>
                  </a:lnTo>
                  <a:lnTo>
                    <a:pt x="67792" y="29367"/>
                  </a:lnTo>
                  <a:lnTo>
                    <a:pt x="25090" y="4735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285720" y="1568746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0" y="0"/>
                  </a:moveTo>
                  <a:lnTo>
                    <a:pt x="0" y="58616"/>
                  </a:lnTo>
                  <a:lnTo>
                    <a:pt x="1170" y="120026"/>
                  </a:lnTo>
                  <a:lnTo>
                    <a:pt x="8334" y="181549"/>
                  </a:lnTo>
                  <a:lnTo>
                    <a:pt x="10095" y="244092"/>
                  </a:lnTo>
                  <a:lnTo>
                    <a:pt x="10471" y="306289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180435" y="1705616"/>
              <a:ext cx="200042" cy="52644"/>
            </a:xfrm>
            <a:custGeom>
              <a:avLst/>
              <a:gdLst/>
              <a:ahLst/>
              <a:cxnLst/>
              <a:rect l="0" t="0" r="0" b="0"/>
              <a:pathLst>
                <a:path w="200042" h="52644">
                  <a:moveTo>
                    <a:pt x="200041" y="0"/>
                  </a:moveTo>
                  <a:lnTo>
                    <a:pt x="147013" y="14654"/>
                  </a:lnTo>
                  <a:lnTo>
                    <a:pt x="96803" y="28198"/>
                  </a:lnTo>
                  <a:lnTo>
                    <a:pt x="33473" y="4564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391005" y="1721710"/>
              <a:ext cx="183229" cy="173335"/>
            </a:xfrm>
            <a:custGeom>
              <a:avLst/>
              <a:gdLst/>
              <a:ahLst/>
              <a:cxnLst/>
              <a:rect l="0" t="0" r="0" b="0"/>
              <a:pathLst>
                <a:path w="183229" h="173335">
                  <a:moveTo>
                    <a:pt x="0" y="89191"/>
                  </a:moveTo>
                  <a:lnTo>
                    <a:pt x="54145" y="89191"/>
                  </a:lnTo>
                  <a:lnTo>
                    <a:pt x="103502" y="83602"/>
                  </a:lnTo>
                  <a:lnTo>
                    <a:pt x="157693" y="67860"/>
                  </a:lnTo>
                  <a:lnTo>
                    <a:pt x="168300" y="64442"/>
                  </a:lnTo>
                  <a:lnTo>
                    <a:pt x="175371" y="57484"/>
                  </a:lnTo>
                  <a:lnTo>
                    <a:pt x="183228" y="37274"/>
                  </a:lnTo>
                  <a:lnTo>
                    <a:pt x="181813" y="27674"/>
                  </a:lnTo>
                  <a:lnTo>
                    <a:pt x="170883" y="10767"/>
                  </a:lnTo>
                  <a:lnTo>
                    <a:pt x="148088" y="1694"/>
                  </a:lnTo>
                  <a:lnTo>
                    <a:pt x="120799" y="0"/>
                  </a:lnTo>
                  <a:lnTo>
                    <a:pt x="96972" y="7047"/>
                  </a:lnTo>
                  <a:lnTo>
                    <a:pt x="77804" y="21097"/>
                  </a:lnTo>
                  <a:lnTo>
                    <a:pt x="46434" y="58713"/>
                  </a:lnTo>
                  <a:lnTo>
                    <a:pt x="38185" y="85394"/>
                  </a:lnTo>
                  <a:lnTo>
                    <a:pt x="36858" y="114410"/>
                  </a:lnTo>
                  <a:lnTo>
                    <a:pt x="44068" y="139004"/>
                  </a:lnTo>
                  <a:lnTo>
                    <a:pt x="58190" y="158513"/>
                  </a:lnTo>
                  <a:lnTo>
                    <a:pt x="66870" y="166991"/>
                  </a:lnTo>
                  <a:lnTo>
                    <a:pt x="77335" y="171474"/>
                  </a:lnTo>
                  <a:lnTo>
                    <a:pt x="101442" y="173334"/>
                  </a:lnTo>
                  <a:lnTo>
                    <a:pt x="157928" y="1628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622632" y="1726810"/>
              <a:ext cx="200042" cy="198686"/>
            </a:xfrm>
            <a:custGeom>
              <a:avLst/>
              <a:gdLst/>
              <a:ahLst/>
              <a:cxnLst/>
              <a:rect l="0" t="0" r="0" b="0"/>
              <a:pathLst>
                <a:path w="200042" h="198686">
                  <a:moveTo>
                    <a:pt x="0" y="63034"/>
                  </a:moveTo>
                  <a:lnTo>
                    <a:pt x="5589" y="121651"/>
                  </a:lnTo>
                  <a:lnTo>
                    <a:pt x="18211" y="181367"/>
                  </a:lnTo>
                  <a:lnTo>
                    <a:pt x="19792" y="198685"/>
                  </a:lnTo>
                  <a:lnTo>
                    <a:pt x="20495" y="190784"/>
                  </a:lnTo>
                  <a:lnTo>
                    <a:pt x="12650" y="134608"/>
                  </a:lnTo>
                  <a:lnTo>
                    <a:pt x="10947" y="74573"/>
                  </a:lnTo>
                  <a:lnTo>
                    <a:pt x="16954" y="47105"/>
                  </a:lnTo>
                  <a:lnTo>
                    <a:pt x="33489" y="15031"/>
                  </a:lnTo>
                  <a:lnTo>
                    <a:pt x="39873" y="6465"/>
                  </a:lnTo>
                  <a:lnTo>
                    <a:pt x="47640" y="1925"/>
                  </a:lnTo>
                  <a:lnTo>
                    <a:pt x="65627" y="0"/>
                  </a:lnTo>
                  <a:lnTo>
                    <a:pt x="95484" y="11082"/>
                  </a:lnTo>
                  <a:lnTo>
                    <a:pt x="135844" y="36958"/>
                  </a:lnTo>
                  <a:lnTo>
                    <a:pt x="174878" y="84817"/>
                  </a:lnTo>
                  <a:lnTo>
                    <a:pt x="183009" y="108590"/>
                  </a:lnTo>
                  <a:lnTo>
                    <a:pt x="189826" y="171112"/>
                  </a:lnTo>
                  <a:lnTo>
                    <a:pt x="192062" y="177200"/>
                  </a:lnTo>
                  <a:lnTo>
                    <a:pt x="200041" y="1893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121605" y="1729951"/>
              <a:ext cx="216966" cy="157504"/>
            </a:xfrm>
            <a:custGeom>
              <a:avLst/>
              <a:gdLst/>
              <a:ahLst/>
              <a:cxnLst/>
              <a:rect l="0" t="0" r="0" b="0"/>
              <a:pathLst>
                <a:path w="216966" h="157504">
                  <a:moveTo>
                    <a:pt x="132737" y="80950"/>
                  </a:moveTo>
                  <a:lnTo>
                    <a:pt x="132737" y="58593"/>
                  </a:lnTo>
                  <a:lnTo>
                    <a:pt x="121559" y="27922"/>
                  </a:lnTo>
                  <a:lnTo>
                    <a:pt x="106712" y="13318"/>
                  </a:lnTo>
                  <a:lnTo>
                    <a:pt x="87245" y="4098"/>
                  </a:lnTo>
                  <a:lnTo>
                    <a:pt x="62996" y="0"/>
                  </a:lnTo>
                  <a:lnTo>
                    <a:pt x="42860" y="4418"/>
                  </a:lnTo>
                  <a:lnTo>
                    <a:pt x="26111" y="15350"/>
                  </a:lnTo>
                  <a:lnTo>
                    <a:pt x="10868" y="31908"/>
                  </a:lnTo>
                  <a:lnTo>
                    <a:pt x="2534" y="54084"/>
                  </a:lnTo>
                  <a:lnTo>
                    <a:pt x="0" y="79538"/>
                  </a:lnTo>
                  <a:lnTo>
                    <a:pt x="2772" y="106449"/>
                  </a:lnTo>
                  <a:lnTo>
                    <a:pt x="11024" y="127768"/>
                  </a:lnTo>
                  <a:lnTo>
                    <a:pt x="16500" y="136728"/>
                  </a:lnTo>
                  <a:lnTo>
                    <a:pt x="31943" y="149804"/>
                  </a:lnTo>
                  <a:lnTo>
                    <a:pt x="40975" y="154929"/>
                  </a:lnTo>
                  <a:lnTo>
                    <a:pt x="60368" y="157503"/>
                  </a:lnTo>
                  <a:lnTo>
                    <a:pt x="70453" y="156552"/>
                  </a:lnTo>
                  <a:lnTo>
                    <a:pt x="87897" y="146136"/>
                  </a:lnTo>
                  <a:lnTo>
                    <a:pt x="118161" y="116443"/>
                  </a:lnTo>
                  <a:lnTo>
                    <a:pt x="126259" y="95945"/>
                  </a:lnTo>
                  <a:lnTo>
                    <a:pt x="128418" y="83928"/>
                  </a:lnTo>
                  <a:lnTo>
                    <a:pt x="131027" y="79426"/>
                  </a:lnTo>
                  <a:lnTo>
                    <a:pt x="133937" y="79934"/>
                  </a:lnTo>
                  <a:lnTo>
                    <a:pt x="160017" y="112835"/>
                  </a:lnTo>
                  <a:lnTo>
                    <a:pt x="216965" y="1441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409864" y="1689498"/>
              <a:ext cx="169409" cy="184978"/>
            </a:xfrm>
            <a:custGeom>
              <a:avLst/>
              <a:gdLst/>
              <a:ahLst/>
              <a:cxnLst/>
              <a:rect l="0" t="0" r="0" b="0"/>
              <a:pathLst>
                <a:path w="169409" h="184978">
                  <a:moveTo>
                    <a:pt x="139276" y="5590"/>
                  </a:moveTo>
                  <a:lnTo>
                    <a:pt x="122508" y="0"/>
                  </a:lnTo>
                  <a:lnTo>
                    <a:pt x="89724" y="2114"/>
                  </a:lnTo>
                  <a:lnTo>
                    <a:pt x="34398" y="16585"/>
                  </a:lnTo>
                  <a:lnTo>
                    <a:pt x="23734" y="19939"/>
                  </a:lnTo>
                  <a:lnTo>
                    <a:pt x="15455" y="25684"/>
                  </a:lnTo>
                  <a:lnTo>
                    <a:pt x="3136" y="41427"/>
                  </a:lnTo>
                  <a:lnTo>
                    <a:pt x="0" y="60122"/>
                  </a:lnTo>
                  <a:lnTo>
                    <a:pt x="802" y="70020"/>
                  </a:lnTo>
                  <a:lnTo>
                    <a:pt x="4846" y="77789"/>
                  </a:lnTo>
                  <a:lnTo>
                    <a:pt x="18698" y="89541"/>
                  </a:lnTo>
                  <a:lnTo>
                    <a:pt x="77788" y="102043"/>
                  </a:lnTo>
                  <a:lnTo>
                    <a:pt x="138111" y="119287"/>
                  </a:lnTo>
                  <a:lnTo>
                    <a:pt x="159815" y="130601"/>
                  </a:lnTo>
                  <a:lnTo>
                    <a:pt x="165837" y="138064"/>
                  </a:lnTo>
                  <a:lnTo>
                    <a:pt x="168681" y="146548"/>
                  </a:lnTo>
                  <a:lnTo>
                    <a:pt x="169408" y="155714"/>
                  </a:lnTo>
                  <a:lnTo>
                    <a:pt x="163977" y="172137"/>
                  </a:lnTo>
                  <a:lnTo>
                    <a:pt x="159253" y="179792"/>
                  </a:lnTo>
                  <a:lnTo>
                    <a:pt x="151424" y="183726"/>
                  </a:lnTo>
                  <a:lnTo>
                    <a:pt x="130247" y="184977"/>
                  </a:lnTo>
                  <a:lnTo>
                    <a:pt x="67969" y="173174"/>
                  </a:lnTo>
                  <a:lnTo>
                    <a:pt x="23463" y="163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883153" y="1743745"/>
              <a:ext cx="234527" cy="151385"/>
            </a:xfrm>
            <a:custGeom>
              <a:avLst/>
              <a:gdLst/>
              <a:ahLst/>
              <a:cxnLst/>
              <a:rect l="0" t="0" r="0" b="0"/>
              <a:pathLst>
                <a:path w="234527" h="151385">
                  <a:moveTo>
                    <a:pt x="150297" y="46099"/>
                  </a:moveTo>
                  <a:lnTo>
                    <a:pt x="144709" y="29332"/>
                  </a:lnTo>
                  <a:lnTo>
                    <a:pt x="132606" y="17980"/>
                  </a:lnTo>
                  <a:lnTo>
                    <a:pt x="96240" y="1160"/>
                  </a:lnTo>
                  <a:lnTo>
                    <a:pt x="72849" y="0"/>
                  </a:lnTo>
                  <a:lnTo>
                    <a:pt x="49196" y="4554"/>
                  </a:lnTo>
                  <a:lnTo>
                    <a:pt x="30885" y="14376"/>
                  </a:lnTo>
                  <a:lnTo>
                    <a:pt x="18067" y="29660"/>
                  </a:lnTo>
                  <a:lnTo>
                    <a:pt x="305" y="68068"/>
                  </a:lnTo>
                  <a:lnTo>
                    <a:pt x="0" y="78293"/>
                  </a:lnTo>
                  <a:lnTo>
                    <a:pt x="5900" y="99012"/>
                  </a:lnTo>
                  <a:lnTo>
                    <a:pt x="22376" y="124818"/>
                  </a:lnTo>
                  <a:lnTo>
                    <a:pt x="38462" y="136847"/>
                  </a:lnTo>
                  <a:lnTo>
                    <a:pt x="47664" y="141693"/>
                  </a:lnTo>
                  <a:lnTo>
                    <a:pt x="67248" y="143957"/>
                  </a:lnTo>
                  <a:lnTo>
                    <a:pt x="87650" y="139895"/>
                  </a:lnTo>
                  <a:lnTo>
                    <a:pt x="117697" y="124453"/>
                  </a:lnTo>
                  <a:lnTo>
                    <a:pt x="134249" y="111729"/>
                  </a:lnTo>
                  <a:lnTo>
                    <a:pt x="146285" y="92035"/>
                  </a:lnTo>
                  <a:lnTo>
                    <a:pt x="153193" y="75874"/>
                  </a:lnTo>
                  <a:lnTo>
                    <a:pt x="153398" y="76478"/>
                  </a:lnTo>
                  <a:lnTo>
                    <a:pt x="152365" y="80389"/>
                  </a:lnTo>
                  <a:lnTo>
                    <a:pt x="157455" y="94094"/>
                  </a:lnTo>
                  <a:lnTo>
                    <a:pt x="179788" y="125900"/>
                  </a:lnTo>
                  <a:lnTo>
                    <a:pt x="205438" y="142013"/>
                  </a:lnTo>
                  <a:lnTo>
                    <a:pt x="234526" y="151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579067" y="2168870"/>
            <a:ext cx="9163798" cy="567732"/>
            <a:chOff x="579067" y="2168870"/>
            <a:chExt cx="9163798" cy="567732"/>
          </a:xfrm>
        </p:grpSpPr>
        <p:sp>
          <p:nvSpPr>
            <p:cNvPr id="104" name="Freeform 103"/>
            <p:cNvSpPr/>
            <p:nvPr/>
          </p:nvSpPr>
          <p:spPr>
            <a:xfrm>
              <a:off x="579067" y="2490241"/>
              <a:ext cx="221099" cy="246361"/>
            </a:xfrm>
            <a:custGeom>
              <a:avLst/>
              <a:gdLst/>
              <a:ahLst/>
              <a:cxnLst/>
              <a:rect l="0" t="0" r="0" b="0"/>
              <a:pathLst>
                <a:path w="221099" h="246361">
                  <a:moveTo>
                    <a:pt x="0" y="47126"/>
                  </a:moveTo>
                  <a:lnTo>
                    <a:pt x="0" y="96057"/>
                  </a:lnTo>
                  <a:lnTo>
                    <a:pt x="5589" y="155188"/>
                  </a:lnTo>
                  <a:lnTo>
                    <a:pt x="16788" y="211928"/>
                  </a:lnTo>
                  <a:lnTo>
                    <a:pt x="18622" y="245955"/>
                  </a:lnTo>
                  <a:lnTo>
                    <a:pt x="17094" y="246360"/>
                  </a:lnTo>
                  <a:lnTo>
                    <a:pt x="14906" y="243120"/>
                  </a:lnTo>
                  <a:lnTo>
                    <a:pt x="4157" y="204298"/>
                  </a:lnTo>
                  <a:lnTo>
                    <a:pt x="821" y="151569"/>
                  </a:lnTo>
                  <a:lnTo>
                    <a:pt x="162" y="90504"/>
                  </a:lnTo>
                  <a:lnTo>
                    <a:pt x="5637" y="45031"/>
                  </a:lnTo>
                  <a:lnTo>
                    <a:pt x="14594" y="22409"/>
                  </a:lnTo>
                  <a:lnTo>
                    <a:pt x="20258" y="13100"/>
                  </a:lnTo>
                  <a:lnTo>
                    <a:pt x="28713" y="6895"/>
                  </a:lnTo>
                  <a:lnTo>
                    <a:pt x="50586" y="0"/>
                  </a:lnTo>
                  <a:lnTo>
                    <a:pt x="72785" y="3175"/>
                  </a:lnTo>
                  <a:lnTo>
                    <a:pt x="101894" y="18116"/>
                  </a:lnTo>
                  <a:lnTo>
                    <a:pt x="125337" y="40481"/>
                  </a:lnTo>
                  <a:lnTo>
                    <a:pt x="168368" y="96990"/>
                  </a:lnTo>
                  <a:lnTo>
                    <a:pt x="181285" y="114911"/>
                  </a:lnTo>
                  <a:lnTo>
                    <a:pt x="202929" y="178048"/>
                  </a:lnTo>
                  <a:lnTo>
                    <a:pt x="221098" y="2261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23657" y="2505782"/>
              <a:ext cx="155494" cy="221806"/>
            </a:xfrm>
            <a:custGeom>
              <a:avLst/>
              <a:gdLst/>
              <a:ahLst/>
              <a:cxnLst/>
              <a:rect l="0" t="0" r="0" b="0"/>
              <a:pathLst>
                <a:path w="155494" h="221806">
                  <a:moveTo>
                    <a:pt x="18622" y="10528"/>
                  </a:moveTo>
                  <a:lnTo>
                    <a:pt x="1834" y="72809"/>
                  </a:lnTo>
                  <a:lnTo>
                    <a:pt x="0" y="111910"/>
                  </a:lnTo>
                  <a:lnTo>
                    <a:pt x="12386" y="167942"/>
                  </a:lnTo>
                  <a:lnTo>
                    <a:pt x="27953" y="199889"/>
                  </a:lnTo>
                  <a:lnTo>
                    <a:pt x="43826" y="214792"/>
                  </a:lnTo>
                  <a:lnTo>
                    <a:pt x="52972" y="220403"/>
                  </a:lnTo>
                  <a:lnTo>
                    <a:pt x="61410" y="221805"/>
                  </a:lnTo>
                  <a:lnTo>
                    <a:pt x="69374" y="220400"/>
                  </a:lnTo>
                  <a:lnTo>
                    <a:pt x="85632" y="211429"/>
                  </a:lnTo>
                  <a:lnTo>
                    <a:pt x="112177" y="186648"/>
                  </a:lnTo>
                  <a:lnTo>
                    <a:pt x="140733" y="126091"/>
                  </a:lnTo>
                  <a:lnTo>
                    <a:pt x="152231" y="81059"/>
                  </a:lnTo>
                  <a:lnTo>
                    <a:pt x="151407" y="44295"/>
                  </a:lnTo>
                  <a:lnTo>
                    <a:pt x="148997" y="24366"/>
                  </a:lnTo>
                  <a:lnTo>
                    <a:pt x="1554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084435" y="2524367"/>
              <a:ext cx="305327" cy="179894"/>
            </a:xfrm>
            <a:custGeom>
              <a:avLst/>
              <a:gdLst/>
              <a:ahLst/>
              <a:cxnLst/>
              <a:rect l="0" t="0" r="0" b="0"/>
              <a:pathLst>
                <a:path w="305327" h="179894">
                  <a:moveTo>
                    <a:pt x="0" y="86700"/>
                  </a:moveTo>
                  <a:lnTo>
                    <a:pt x="17958" y="148980"/>
                  </a:lnTo>
                  <a:lnTo>
                    <a:pt x="25858" y="179893"/>
                  </a:lnTo>
                  <a:lnTo>
                    <a:pt x="21632" y="129105"/>
                  </a:lnTo>
                  <a:lnTo>
                    <a:pt x="24290" y="78655"/>
                  </a:lnTo>
                  <a:lnTo>
                    <a:pt x="30683" y="57388"/>
                  </a:lnTo>
                  <a:lnTo>
                    <a:pt x="41323" y="40137"/>
                  </a:lnTo>
                  <a:lnTo>
                    <a:pt x="49775" y="34601"/>
                  </a:lnTo>
                  <a:lnTo>
                    <a:pt x="71645" y="28450"/>
                  </a:lnTo>
                  <a:lnTo>
                    <a:pt x="81688" y="29149"/>
                  </a:lnTo>
                  <a:lnTo>
                    <a:pt x="99087" y="36165"/>
                  </a:lnTo>
                  <a:lnTo>
                    <a:pt x="111499" y="53322"/>
                  </a:lnTo>
                  <a:lnTo>
                    <a:pt x="128999" y="96874"/>
                  </a:lnTo>
                  <a:lnTo>
                    <a:pt x="131623" y="98162"/>
                  </a:lnTo>
                  <a:lnTo>
                    <a:pt x="144815" y="44052"/>
                  </a:lnTo>
                  <a:lnTo>
                    <a:pt x="151320" y="23292"/>
                  </a:lnTo>
                  <a:lnTo>
                    <a:pt x="157032" y="15182"/>
                  </a:lnTo>
                  <a:lnTo>
                    <a:pt x="172737" y="3051"/>
                  </a:lnTo>
                  <a:lnTo>
                    <a:pt x="194535" y="0"/>
                  </a:lnTo>
                  <a:lnTo>
                    <a:pt x="217481" y="3713"/>
                  </a:lnTo>
                  <a:lnTo>
                    <a:pt x="235478" y="13162"/>
                  </a:lnTo>
                  <a:lnTo>
                    <a:pt x="266096" y="46697"/>
                  </a:lnTo>
                  <a:lnTo>
                    <a:pt x="286424" y="79137"/>
                  </a:lnTo>
                  <a:lnTo>
                    <a:pt x="301246" y="135076"/>
                  </a:lnTo>
                  <a:lnTo>
                    <a:pt x="305326" y="170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452932" y="2347854"/>
              <a:ext cx="196712" cy="322927"/>
            </a:xfrm>
            <a:custGeom>
              <a:avLst/>
              <a:gdLst/>
              <a:ahLst/>
              <a:cxnLst/>
              <a:rect l="0" t="0" r="0" b="0"/>
              <a:pathLst>
                <a:path w="196712" h="322927">
                  <a:moveTo>
                    <a:pt x="0" y="0"/>
                  </a:moveTo>
                  <a:lnTo>
                    <a:pt x="0" y="58617"/>
                  </a:lnTo>
                  <a:lnTo>
                    <a:pt x="8406" y="112791"/>
                  </a:lnTo>
                  <a:lnTo>
                    <a:pt x="21331" y="168553"/>
                  </a:lnTo>
                  <a:lnTo>
                    <a:pt x="29560" y="230217"/>
                  </a:lnTo>
                  <a:lnTo>
                    <a:pt x="36575" y="270204"/>
                  </a:lnTo>
                  <a:lnTo>
                    <a:pt x="39591" y="272553"/>
                  </a:lnTo>
                  <a:lnTo>
                    <a:pt x="42772" y="268270"/>
                  </a:lnTo>
                  <a:lnTo>
                    <a:pt x="46062" y="259565"/>
                  </a:lnTo>
                  <a:lnTo>
                    <a:pt x="46598" y="240535"/>
                  </a:lnTo>
                  <a:lnTo>
                    <a:pt x="45104" y="230547"/>
                  </a:lnTo>
                  <a:lnTo>
                    <a:pt x="49682" y="213210"/>
                  </a:lnTo>
                  <a:lnTo>
                    <a:pt x="71685" y="177427"/>
                  </a:lnTo>
                  <a:lnTo>
                    <a:pt x="80545" y="170927"/>
                  </a:lnTo>
                  <a:lnTo>
                    <a:pt x="102869" y="163705"/>
                  </a:lnTo>
                  <a:lnTo>
                    <a:pt x="125268" y="166735"/>
                  </a:lnTo>
                  <a:lnTo>
                    <a:pt x="146922" y="177050"/>
                  </a:lnTo>
                  <a:lnTo>
                    <a:pt x="176504" y="202588"/>
                  </a:lnTo>
                  <a:lnTo>
                    <a:pt x="188800" y="222231"/>
                  </a:lnTo>
                  <a:lnTo>
                    <a:pt x="196711" y="258609"/>
                  </a:lnTo>
                  <a:lnTo>
                    <a:pt x="193465" y="293434"/>
                  </a:lnTo>
                  <a:lnTo>
                    <a:pt x="188639" y="302078"/>
                  </a:lnTo>
                  <a:lnTo>
                    <a:pt x="173917" y="314801"/>
                  </a:lnTo>
                  <a:lnTo>
                    <a:pt x="152556" y="321236"/>
                  </a:lnTo>
                  <a:lnTo>
                    <a:pt x="128634" y="322926"/>
                  </a:lnTo>
                  <a:lnTo>
                    <a:pt x="97775" y="317301"/>
                  </a:lnTo>
                  <a:lnTo>
                    <a:pt x="7370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720218" y="2489302"/>
              <a:ext cx="133410" cy="160692"/>
            </a:xfrm>
            <a:custGeom>
              <a:avLst/>
              <a:gdLst/>
              <a:ahLst/>
              <a:cxnLst/>
              <a:rect l="0" t="0" r="0" b="0"/>
              <a:pathLst>
                <a:path w="133410" h="160692">
                  <a:moveTo>
                    <a:pt x="6455" y="121765"/>
                  </a:moveTo>
                  <a:lnTo>
                    <a:pt x="60330" y="103807"/>
                  </a:lnTo>
                  <a:lnTo>
                    <a:pt x="89878" y="92397"/>
                  </a:lnTo>
                  <a:lnTo>
                    <a:pt x="128719" y="61471"/>
                  </a:lnTo>
                  <a:lnTo>
                    <a:pt x="132418" y="53493"/>
                  </a:lnTo>
                  <a:lnTo>
                    <a:pt x="133409" y="35270"/>
                  </a:lnTo>
                  <a:lnTo>
                    <a:pt x="126830" y="18592"/>
                  </a:lnTo>
                  <a:lnTo>
                    <a:pt x="121800" y="10869"/>
                  </a:lnTo>
                  <a:lnTo>
                    <a:pt x="113767" y="5720"/>
                  </a:lnTo>
                  <a:lnTo>
                    <a:pt x="92364" y="0"/>
                  </a:lnTo>
                  <a:lnTo>
                    <a:pt x="59596" y="2368"/>
                  </a:lnTo>
                  <a:lnTo>
                    <a:pt x="41382" y="10598"/>
                  </a:lnTo>
                  <a:lnTo>
                    <a:pt x="10624" y="34945"/>
                  </a:lnTo>
                  <a:lnTo>
                    <a:pt x="2459" y="54712"/>
                  </a:lnTo>
                  <a:lnTo>
                    <a:pt x="0" y="79096"/>
                  </a:lnTo>
                  <a:lnTo>
                    <a:pt x="2806" y="105530"/>
                  </a:lnTo>
                  <a:lnTo>
                    <a:pt x="11073" y="126638"/>
                  </a:lnTo>
                  <a:lnTo>
                    <a:pt x="16552" y="135542"/>
                  </a:lnTo>
                  <a:lnTo>
                    <a:pt x="32000" y="148555"/>
                  </a:lnTo>
                  <a:lnTo>
                    <a:pt x="51733" y="157068"/>
                  </a:lnTo>
                  <a:lnTo>
                    <a:pt x="87981" y="160691"/>
                  </a:lnTo>
                  <a:lnTo>
                    <a:pt x="132797" y="1533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954449" y="2474197"/>
              <a:ext cx="109137" cy="175335"/>
            </a:xfrm>
            <a:custGeom>
              <a:avLst/>
              <a:gdLst/>
              <a:ahLst/>
              <a:cxnLst/>
              <a:rect l="0" t="0" r="0" b="0"/>
              <a:pathLst>
                <a:path w="109137" h="175335">
                  <a:moveTo>
                    <a:pt x="3851" y="94756"/>
                  </a:moveTo>
                  <a:lnTo>
                    <a:pt x="6971" y="137448"/>
                  </a:lnTo>
                  <a:lnTo>
                    <a:pt x="13426" y="157014"/>
                  </a:lnTo>
                  <a:lnTo>
                    <a:pt x="24094" y="173509"/>
                  </a:lnTo>
                  <a:lnTo>
                    <a:pt x="26705" y="175334"/>
                  </a:lnTo>
                  <a:lnTo>
                    <a:pt x="27276" y="173041"/>
                  </a:lnTo>
                  <a:lnTo>
                    <a:pt x="23621" y="159965"/>
                  </a:lnTo>
                  <a:lnTo>
                    <a:pt x="1327" y="100195"/>
                  </a:lnTo>
                  <a:lnTo>
                    <a:pt x="0" y="76116"/>
                  </a:lnTo>
                  <a:lnTo>
                    <a:pt x="4479" y="54886"/>
                  </a:lnTo>
                  <a:lnTo>
                    <a:pt x="14269" y="37652"/>
                  </a:lnTo>
                  <a:lnTo>
                    <a:pt x="32658" y="25313"/>
                  </a:lnTo>
                  <a:lnTo>
                    <a:pt x="92125" y="3493"/>
                  </a:lnTo>
                  <a:lnTo>
                    <a:pt x="1091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432082" y="2284683"/>
              <a:ext cx="253285" cy="355086"/>
            </a:xfrm>
            <a:custGeom>
              <a:avLst/>
              <a:gdLst/>
              <a:ahLst/>
              <a:cxnLst/>
              <a:rect l="0" t="0" r="0" b="0"/>
              <a:pathLst>
                <a:path w="253285" h="355086">
                  <a:moveTo>
                    <a:pt x="0" y="0"/>
                  </a:moveTo>
                  <a:lnTo>
                    <a:pt x="3120" y="42692"/>
                  </a:lnTo>
                  <a:lnTo>
                    <a:pt x="14573" y="73871"/>
                  </a:lnTo>
                  <a:lnTo>
                    <a:pt x="37751" y="134770"/>
                  </a:lnTo>
                  <a:lnTo>
                    <a:pt x="56040" y="198148"/>
                  </a:lnTo>
                  <a:lnTo>
                    <a:pt x="68998" y="250187"/>
                  </a:lnTo>
                  <a:lnTo>
                    <a:pt x="72771" y="305527"/>
                  </a:lnTo>
                  <a:lnTo>
                    <a:pt x="73287" y="324133"/>
                  </a:lnTo>
                  <a:lnTo>
                    <a:pt x="72408" y="307130"/>
                  </a:lnTo>
                  <a:lnTo>
                    <a:pt x="67598" y="267907"/>
                  </a:lnTo>
                  <a:lnTo>
                    <a:pt x="70208" y="244242"/>
                  </a:lnTo>
                  <a:lnTo>
                    <a:pt x="83844" y="211189"/>
                  </a:lnTo>
                  <a:lnTo>
                    <a:pt x="108291" y="184757"/>
                  </a:lnTo>
                  <a:lnTo>
                    <a:pt x="133917" y="178821"/>
                  </a:lnTo>
                  <a:lnTo>
                    <a:pt x="163634" y="181252"/>
                  </a:lnTo>
                  <a:lnTo>
                    <a:pt x="204332" y="195774"/>
                  </a:lnTo>
                  <a:lnTo>
                    <a:pt x="223786" y="208284"/>
                  </a:lnTo>
                  <a:lnTo>
                    <a:pt x="247891" y="239659"/>
                  </a:lnTo>
                  <a:lnTo>
                    <a:pt x="253284" y="262103"/>
                  </a:lnTo>
                  <a:lnTo>
                    <a:pt x="247214" y="305108"/>
                  </a:lnTo>
                  <a:lnTo>
                    <a:pt x="232476" y="331258"/>
                  </a:lnTo>
                  <a:lnTo>
                    <a:pt x="216797" y="343368"/>
                  </a:lnTo>
                  <a:lnTo>
                    <a:pt x="207702" y="348235"/>
                  </a:lnTo>
                  <a:lnTo>
                    <a:pt x="166957" y="355085"/>
                  </a:lnTo>
                  <a:lnTo>
                    <a:pt x="115814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746231" y="2442338"/>
              <a:ext cx="191220" cy="182532"/>
            </a:xfrm>
            <a:custGeom>
              <a:avLst/>
              <a:gdLst/>
              <a:ahLst/>
              <a:cxnLst/>
              <a:rect l="0" t="0" r="0" b="0"/>
              <a:pathLst>
                <a:path w="191220" h="182532">
                  <a:moveTo>
                    <a:pt x="12235" y="105558"/>
                  </a:moveTo>
                  <a:lnTo>
                    <a:pt x="66110" y="87600"/>
                  </a:lnTo>
                  <a:lnTo>
                    <a:pt x="86482" y="80809"/>
                  </a:lnTo>
                  <a:lnTo>
                    <a:pt x="104115" y="67652"/>
                  </a:lnTo>
                  <a:lnTo>
                    <a:pt x="112093" y="59231"/>
                  </a:lnTo>
                  <a:lnTo>
                    <a:pt x="116242" y="50106"/>
                  </a:lnTo>
                  <a:lnTo>
                    <a:pt x="117732" y="30610"/>
                  </a:lnTo>
                  <a:lnTo>
                    <a:pt x="111375" y="13366"/>
                  </a:lnTo>
                  <a:lnTo>
                    <a:pt x="106404" y="5492"/>
                  </a:lnTo>
                  <a:lnTo>
                    <a:pt x="99581" y="1413"/>
                  </a:lnTo>
                  <a:lnTo>
                    <a:pt x="82641" y="0"/>
                  </a:lnTo>
                  <a:lnTo>
                    <a:pt x="53373" y="5781"/>
                  </a:lnTo>
                  <a:lnTo>
                    <a:pt x="45510" y="10964"/>
                  </a:lnTo>
                  <a:lnTo>
                    <a:pt x="9273" y="58317"/>
                  </a:lnTo>
                  <a:lnTo>
                    <a:pt x="0" y="81442"/>
                  </a:lnTo>
                  <a:lnTo>
                    <a:pt x="1338" y="104199"/>
                  </a:lnTo>
                  <a:lnTo>
                    <a:pt x="9732" y="124841"/>
                  </a:lnTo>
                  <a:lnTo>
                    <a:pt x="28781" y="149616"/>
                  </a:lnTo>
                  <a:lnTo>
                    <a:pt x="56132" y="170605"/>
                  </a:lnTo>
                  <a:lnTo>
                    <a:pt x="76198" y="180481"/>
                  </a:lnTo>
                  <a:lnTo>
                    <a:pt x="99935" y="182531"/>
                  </a:lnTo>
                  <a:lnTo>
                    <a:pt x="153301" y="174315"/>
                  </a:lnTo>
                  <a:lnTo>
                    <a:pt x="191219" y="1687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032207" y="2326798"/>
              <a:ext cx="31586" cy="284270"/>
            </a:xfrm>
            <a:custGeom>
              <a:avLst/>
              <a:gdLst/>
              <a:ahLst/>
              <a:cxnLst/>
              <a:rect l="0" t="0" r="0" b="0"/>
              <a:pathLst>
                <a:path w="31586" h="284270">
                  <a:moveTo>
                    <a:pt x="0" y="0"/>
                  </a:moveTo>
                  <a:lnTo>
                    <a:pt x="5589" y="58616"/>
                  </a:lnTo>
                  <a:lnTo>
                    <a:pt x="10722" y="121196"/>
                  </a:lnTo>
                  <a:lnTo>
                    <a:pt x="17475" y="171350"/>
                  </a:lnTo>
                  <a:lnTo>
                    <a:pt x="23469" y="230812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958507" y="2453268"/>
              <a:ext cx="189514" cy="10401"/>
            </a:xfrm>
            <a:custGeom>
              <a:avLst/>
              <a:gdLst/>
              <a:ahLst/>
              <a:cxnLst/>
              <a:rect l="0" t="0" r="0" b="0"/>
              <a:pathLst>
                <a:path w="189514" h="10401">
                  <a:moveTo>
                    <a:pt x="189513" y="10400"/>
                  </a:moveTo>
                  <a:lnTo>
                    <a:pt x="161957" y="3164"/>
                  </a:lnTo>
                  <a:lnTo>
                    <a:pt x="102615" y="522"/>
                  </a:lnTo>
                  <a:lnTo>
                    <a:pt x="40157" y="0"/>
                  </a:lnTo>
                  <a:lnTo>
                    <a:pt x="20577" y="3048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205602" y="2432082"/>
              <a:ext cx="240527" cy="179669"/>
            </a:xfrm>
            <a:custGeom>
              <a:avLst/>
              <a:gdLst/>
              <a:ahLst/>
              <a:cxnLst/>
              <a:rect l="0" t="0" r="0" b="0"/>
              <a:pathLst>
                <a:path w="240527" h="179669">
                  <a:moveTo>
                    <a:pt x="5589" y="42115"/>
                  </a:moveTo>
                  <a:lnTo>
                    <a:pt x="0" y="58882"/>
                  </a:lnTo>
                  <a:lnTo>
                    <a:pt x="2113" y="91666"/>
                  </a:lnTo>
                  <a:lnTo>
                    <a:pt x="14478" y="136260"/>
                  </a:lnTo>
                  <a:lnTo>
                    <a:pt x="25527" y="157657"/>
                  </a:lnTo>
                  <a:lnTo>
                    <a:pt x="41357" y="172625"/>
                  </a:lnTo>
                  <a:lnTo>
                    <a:pt x="50491" y="178255"/>
                  </a:lnTo>
                  <a:lnTo>
                    <a:pt x="60090" y="179668"/>
                  </a:lnTo>
                  <a:lnTo>
                    <a:pt x="80115" y="174999"/>
                  </a:lnTo>
                  <a:lnTo>
                    <a:pt x="88028" y="169309"/>
                  </a:lnTo>
                  <a:lnTo>
                    <a:pt x="99941" y="153628"/>
                  </a:lnTo>
                  <a:lnTo>
                    <a:pt x="113224" y="125068"/>
                  </a:lnTo>
                  <a:lnTo>
                    <a:pt x="118290" y="121984"/>
                  </a:lnTo>
                  <a:lnTo>
                    <a:pt x="124007" y="123437"/>
                  </a:lnTo>
                  <a:lnTo>
                    <a:pt x="176277" y="159804"/>
                  </a:lnTo>
                  <a:lnTo>
                    <a:pt x="184892" y="160348"/>
                  </a:lnTo>
                  <a:lnTo>
                    <a:pt x="200703" y="154714"/>
                  </a:lnTo>
                  <a:lnTo>
                    <a:pt x="222758" y="132799"/>
                  </a:lnTo>
                  <a:lnTo>
                    <a:pt x="238521" y="98490"/>
                  </a:lnTo>
                  <a:lnTo>
                    <a:pt x="240526" y="72239"/>
                  </a:lnTo>
                  <a:lnTo>
                    <a:pt x="236348" y="46145"/>
                  </a:lnTo>
                  <a:lnTo>
                    <a:pt x="2161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495461" y="2395858"/>
              <a:ext cx="306157" cy="155069"/>
            </a:xfrm>
            <a:custGeom>
              <a:avLst/>
              <a:gdLst/>
              <a:ahLst/>
              <a:cxnLst/>
              <a:rect l="0" t="0" r="0" b="0"/>
              <a:pathLst>
                <a:path w="306157" h="155069">
                  <a:moveTo>
                    <a:pt x="0" y="88867"/>
                  </a:moveTo>
                  <a:lnTo>
                    <a:pt x="32452" y="94933"/>
                  </a:lnTo>
                  <a:lnTo>
                    <a:pt x="84342" y="84308"/>
                  </a:lnTo>
                  <a:lnTo>
                    <a:pt x="110258" y="68929"/>
                  </a:lnTo>
                  <a:lnTo>
                    <a:pt x="122313" y="53099"/>
                  </a:lnTo>
                  <a:lnTo>
                    <a:pt x="127165" y="43965"/>
                  </a:lnTo>
                  <a:lnTo>
                    <a:pt x="128061" y="34366"/>
                  </a:lnTo>
                  <a:lnTo>
                    <a:pt x="122816" y="14341"/>
                  </a:lnTo>
                  <a:lnTo>
                    <a:pt x="115803" y="7598"/>
                  </a:lnTo>
                  <a:lnTo>
                    <a:pt x="95531" y="105"/>
                  </a:lnTo>
                  <a:lnTo>
                    <a:pt x="85914" y="446"/>
                  </a:lnTo>
                  <a:lnTo>
                    <a:pt x="68990" y="7065"/>
                  </a:lnTo>
                  <a:lnTo>
                    <a:pt x="56788" y="24045"/>
                  </a:lnTo>
                  <a:lnTo>
                    <a:pt x="48636" y="47189"/>
                  </a:lnTo>
                  <a:lnTo>
                    <a:pt x="45216" y="85357"/>
                  </a:lnTo>
                  <a:lnTo>
                    <a:pt x="48562" y="108364"/>
                  </a:lnTo>
                  <a:lnTo>
                    <a:pt x="57068" y="127168"/>
                  </a:lnTo>
                  <a:lnTo>
                    <a:pt x="62612" y="135458"/>
                  </a:lnTo>
                  <a:lnTo>
                    <a:pt x="78130" y="147789"/>
                  </a:lnTo>
                  <a:lnTo>
                    <a:pt x="87182" y="152715"/>
                  </a:lnTo>
                  <a:lnTo>
                    <a:pt x="106598" y="155068"/>
                  </a:lnTo>
                  <a:lnTo>
                    <a:pt x="147658" y="147047"/>
                  </a:lnTo>
                  <a:lnTo>
                    <a:pt x="201528" y="112687"/>
                  </a:lnTo>
                  <a:lnTo>
                    <a:pt x="254278" y="76843"/>
                  </a:lnTo>
                  <a:lnTo>
                    <a:pt x="284741" y="64897"/>
                  </a:lnTo>
                  <a:lnTo>
                    <a:pt x="299297" y="51308"/>
                  </a:lnTo>
                  <a:lnTo>
                    <a:pt x="304816" y="42770"/>
                  </a:lnTo>
                  <a:lnTo>
                    <a:pt x="306156" y="33569"/>
                  </a:lnTo>
                  <a:lnTo>
                    <a:pt x="301406" y="13987"/>
                  </a:lnTo>
                  <a:lnTo>
                    <a:pt x="294524" y="7362"/>
                  </a:lnTo>
                  <a:lnTo>
                    <a:pt x="274399" y="0"/>
                  </a:lnTo>
                  <a:lnTo>
                    <a:pt x="242350" y="1445"/>
                  </a:lnTo>
                  <a:lnTo>
                    <a:pt x="224304" y="9458"/>
                  </a:lnTo>
                  <a:lnTo>
                    <a:pt x="216217" y="14871"/>
                  </a:lnTo>
                  <a:lnTo>
                    <a:pt x="204111" y="30244"/>
                  </a:lnTo>
                  <a:lnTo>
                    <a:pt x="186807" y="68708"/>
                  </a:lnTo>
                  <a:lnTo>
                    <a:pt x="185580" y="92386"/>
                  </a:lnTo>
                  <a:lnTo>
                    <a:pt x="190105" y="116167"/>
                  </a:lnTo>
                  <a:lnTo>
                    <a:pt x="199914" y="134536"/>
                  </a:lnTo>
                  <a:lnTo>
                    <a:pt x="215193" y="147379"/>
                  </a:lnTo>
                  <a:lnTo>
                    <a:pt x="224180" y="152441"/>
                  </a:lnTo>
                  <a:lnTo>
                    <a:pt x="246645" y="154947"/>
                  </a:lnTo>
                  <a:lnTo>
                    <a:pt x="294798" y="1520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874486" y="2429650"/>
              <a:ext cx="178986" cy="128776"/>
            </a:xfrm>
            <a:custGeom>
              <a:avLst/>
              <a:gdLst/>
              <a:ahLst/>
              <a:cxnLst/>
              <a:rect l="0" t="0" r="0" b="0"/>
              <a:pathLst>
                <a:path w="178986" h="128776">
                  <a:moveTo>
                    <a:pt x="0" y="44547"/>
                  </a:moveTo>
                  <a:lnTo>
                    <a:pt x="8333" y="98691"/>
                  </a:lnTo>
                  <a:lnTo>
                    <a:pt x="8383" y="117744"/>
                  </a:lnTo>
                  <a:lnTo>
                    <a:pt x="6759" y="117911"/>
                  </a:lnTo>
                  <a:lnTo>
                    <a:pt x="4506" y="114513"/>
                  </a:lnTo>
                  <a:lnTo>
                    <a:pt x="1335" y="87374"/>
                  </a:lnTo>
                  <a:lnTo>
                    <a:pt x="11629" y="34112"/>
                  </a:lnTo>
                  <a:lnTo>
                    <a:pt x="14771" y="23552"/>
                  </a:lnTo>
                  <a:lnTo>
                    <a:pt x="20376" y="15342"/>
                  </a:lnTo>
                  <a:lnTo>
                    <a:pt x="35962" y="3101"/>
                  </a:lnTo>
                  <a:lnTo>
                    <a:pt x="57708" y="0"/>
                  </a:lnTo>
                  <a:lnTo>
                    <a:pt x="81800" y="3691"/>
                  </a:lnTo>
                  <a:lnTo>
                    <a:pt x="104206" y="13130"/>
                  </a:lnTo>
                  <a:lnTo>
                    <a:pt x="130962" y="37188"/>
                  </a:lnTo>
                  <a:lnTo>
                    <a:pt x="152558" y="76758"/>
                  </a:lnTo>
                  <a:lnTo>
                    <a:pt x="178985" y="1287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390383" y="2179399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3119" y="151116"/>
                  </a:lnTo>
                  <a:lnTo>
                    <a:pt x="8333" y="208552"/>
                  </a:lnTo>
                  <a:lnTo>
                    <a:pt x="12997" y="259494"/>
                  </a:lnTo>
                  <a:lnTo>
                    <a:pt x="19464" y="318630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751134" y="2387092"/>
              <a:ext cx="218317" cy="175513"/>
            </a:xfrm>
            <a:custGeom>
              <a:avLst/>
              <a:gdLst/>
              <a:ahLst/>
              <a:cxnLst/>
              <a:rect l="0" t="0" r="0" b="0"/>
              <a:pathLst>
                <a:path w="218317" h="175513">
                  <a:moveTo>
                    <a:pt x="165674" y="55519"/>
                  </a:moveTo>
                  <a:lnTo>
                    <a:pt x="119893" y="7643"/>
                  </a:lnTo>
                  <a:lnTo>
                    <a:pt x="110587" y="2545"/>
                  </a:lnTo>
                  <a:lnTo>
                    <a:pt x="87769" y="0"/>
                  </a:lnTo>
                  <a:lnTo>
                    <a:pt x="64369" y="3938"/>
                  </a:lnTo>
                  <a:lnTo>
                    <a:pt x="38041" y="19309"/>
                  </a:lnTo>
                  <a:lnTo>
                    <a:pt x="22771" y="32016"/>
                  </a:lnTo>
                  <a:lnTo>
                    <a:pt x="6609" y="57914"/>
                  </a:lnTo>
                  <a:lnTo>
                    <a:pt x="0" y="93403"/>
                  </a:lnTo>
                  <a:lnTo>
                    <a:pt x="6173" y="138911"/>
                  </a:lnTo>
                  <a:lnTo>
                    <a:pt x="12117" y="160433"/>
                  </a:lnTo>
                  <a:lnTo>
                    <a:pt x="20018" y="167575"/>
                  </a:lnTo>
                  <a:lnTo>
                    <a:pt x="44396" y="175512"/>
                  </a:lnTo>
                  <a:lnTo>
                    <a:pt x="79827" y="174390"/>
                  </a:lnTo>
                  <a:lnTo>
                    <a:pt x="98664" y="166453"/>
                  </a:lnTo>
                  <a:lnTo>
                    <a:pt x="106962" y="161060"/>
                  </a:lnTo>
                  <a:lnTo>
                    <a:pt x="119303" y="145710"/>
                  </a:lnTo>
                  <a:lnTo>
                    <a:pt x="136757" y="107260"/>
                  </a:lnTo>
                  <a:lnTo>
                    <a:pt x="141717" y="104051"/>
                  </a:lnTo>
                  <a:lnTo>
                    <a:pt x="147363" y="105421"/>
                  </a:lnTo>
                  <a:lnTo>
                    <a:pt x="209953" y="146434"/>
                  </a:lnTo>
                  <a:lnTo>
                    <a:pt x="218316" y="1502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927336" y="2421058"/>
              <a:ext cx="168457" cy="120904"/>
            </a:xfrm>
            <a:custGeom>
              <a:avLst/>
              <a:gdLst/>
              <a:ahLst/>
              <a:cxnLst/>
              <a:rect l="0" t="0" r="0" b="0"/>
              <a:pathLst>
                <a:path w="168457" h="120904">
                  <a:moveTo>
                    <a:pt x="0" y="21553"/>
                  </a:moveTo>
                  <a:lnTo>
                    <a:pt x="34328" y="82426"/>
                  </a:lnTo>
                  <a:lnTo>
                    <a:pt x="50336" y="108220"/>
                  </a:lnTo>
                  <a:lnTo>
                    <a:pt x="54614" y="117935"/>
                  </a:lnTo>
                  <a:lnTo>
                    <a:pt x="55127" y="120903"/>
                  </a:lnTo>
                  <a:lnTo>
                    <a:pt x="53129" y="119372"/>
                  </a:lnTo>
                  <a:lnTo>
                    <a:pt x="45840" y="108312"/>
                  </a:lnTo>
                  <a:lnTo>
                    <a:pt x="36329" y="81185"/>
                  </a:lnTo>
                  <a:lnTo>
                    <a:pt x="33694" y="57025"/>
                  </a:lnTo>
                  <a:lnTo>
                    <a:pt x="38762" y="36928"/>
                  </a:lnTo>
                  <a:lnTo>
                    <a:pt x="61079" y="4963"/>
                  </a:lnTo>
                  <a:lnTo>
                    <a:pt x="68795" y="1134"/>
                  </a:lnTo>
                  <a:lnTo>
                    <a:pt x="86728" y="0"/>
                  </a:lnTo>
                  <a:lnTo>
                    <a:pt x="116554" y="5938"/>
                  </a:lnTo>
                  <a:lnTo>
                    <a:pt x="134080" y="18122"/>
                  </a:lnTo>
                  <a:lnTo>
                    <a:pt x="148499" y="35236"/>
                  </a:lnTo>
                  <a:lnTo>
                    <a:pt x="162023" y="64602"/>
                  </a:lnTo>
                  <a:lnTo>
                    <a:pt x="168456" y="1057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141031" y="2261575"/>
              <a:ext cx="133746" cy="263616"/>
            </a:xfrm>
            <a:custGeom>
              <a:avLst/>
              <a:gdLst/>
              <a:ahLst/>
              <a:cxnLst/>
              <a:rect l="0" t="0" r="0" b="0"/>
              <a:pathLst>
                <a:path w="133746" h="263616">
                  <a:moveTo>
                    <a:pt x="102160" y="191564"/>
                  </a:moveTo>
                  <a:lnTo>
                    <a:pt x="92585" y="167518"/>
                  </a:lnTo>
                  <a:lnTo>
                    <a:pt x="81917" y="153191"/>
                  </a:lnTo>
                  <a:lnTo>
                    <a:pt x="73457" y="149604"/>
                  </a:lnTo>
                  <a:lnTo>
                    <a:pt x="51578" y="148739"/>
                  </a:lnTo>
                  <a:lnTo>
                    <a:pt x="32496" y="155373"/>
                  </a:lnTo>
                  <a:lnTo>
                    <a:pt x="24132" y="160418"/>
                  </a:lnTo>
                  <a:lnTo>
                    <a:pt x="11719" y="175382"/>
                  </a:lnTo>
                  <a:lnTo>
                    <a:pt x="3472" y="194901"/>
                  </a:lnTo>
                  <a:lnTo>
                    <a:pt x="0" y="231027"/>
                  </a:lnTo>
                  <a:lnTo>
                    <a:pt x="3333" y="253557"/>
                  </a:lnTo>
                  <a:lnTo>
                    <a:pt x="10539" y="259799"/>
                  </a:lnTo>
                  <a:lnTo>
                    <a:pt x="34143" y="263615"/>
                  </a:lnTo>
                  <a:lnTo>
                    <a:pt x="54773" y="258292"/>
                  </a:lnTo>
                  <a:lnTo>
                    <a:pt x="87080" y="235811"/>
                  </a:lnTo>
                  <a:lnTo>
                    <a:pt x="103281" y="210134"/>
                  </a:lnTo>
                  <a:lnTo>
                    <a:pt x="118066" y="160441"/>
                  </a:lnTo>
                  <a:lnTo>
                    <a:pt x="122200" y="98632"/>
                  </a:lnTo>
                  <a:lnTo>
                    <a:pt x="117427" y="41016"/>
                  </a:lnTo>
                  <a:lnTo>
                    <a:pt x="108504" y="4238"/>
                  </a:lnTo>
                  <a:lnTo>
                    <a:pt x="105219" y="0"/>
                  </a:lnTo>
                  <a:lnTo>
                    <a:pt x="101860" y="684"/>
                  </a:lnTo>
                  <a:lnTo>
                    <a:pt x="98450" y="4649"/>
                  </a:lnTo>
                  <a:lnTo>
                    <a:pt x="93652" y="32587"/>
                  </a:lnTo>
                  <a:lnTo>
                    <a:pt x="92031" y="83949"/>
                  </a:lnTo>
                  <a:lnTo>
                    <a:pt x="94830" y="136035"/>
                  </a:lnTo>
                  <a:lnTo>
                    <a:pt x="109600" y="191184"/>
                  </a:lnTo>
                  <a:lnTo>
                    <a:pt x="123300" y="227364"/>
                  </a:lnTo>
                  <a:lnTo>
                    <a:pt x="133745" y="2442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531923" y="2263626"/>
              <a:ext cx="16595" cy="294800"/>
            </a:xfrm>
            <a:custGeom>
              <a:avLst/>
              <a:gdLst/>
              <a:ahLst/>
              <a:cxnLst/>
              <a:rect l="0" t="0" r="0" b="0"/>
              <a:pathLst>
                <a:path w="16595" h="294800">
                  <a:moveTo>
                    <a:pt x="6066" y="0"/>
                  </a:moveTo>
                  <a:lnTo>
                    <a:pt x="0" y="40858"/>
                  </a:lnTo>
                  <a:lnTo>
                    <a:pt x="4521" y="95202"/>
                  </a:lnTo>
                  <a:lnTo>
                    <a:pt x="5761" y="156586"/>
                  </a:lnTo>
                  <a:lnTo>
                    <a:pt x="6006" y="217801"/>
                  </a:lnTo>
                  <a:lnTo>
                    <a:pt x="9174" y="272527"/>
                  </a:lnTo>
                  <a:lnTo>
                    <a:pt x="16594" y="2947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657573" y="2295212"/>
              <a:ext cx="266783" cy="237675"/>
            </a:xfrm>
            <a:custGeom>
              <a:avLst/>
              <a:gdLst/>
              <a:ahLst/>
              <a:cxnLst/>
              <a:rect l="0" t="0" r="0" b="0"/>
              <a:pathLst>
                <a:path w="266783" h="237675">
                  <a:moveTo>
                    <a:pt x="143629" y="42114"/>
                  </a:moveTo>
                  <a:lnTo>
                    <a:pt x="125648" y="26473"/>
                  </a:lnTo>
                  <a:lnTo>
                    <a:pt x="108731" y="18395"/>
                  </a:lnTo>
                  <a:lnTo>
                    <a:pt x="89514" y="17144"/>
                  </a:lnTo>
                  <a:lnTo>
                    <a:pt x="69275" y="21658"/>
                  </a:lnTo>
                  <a:lnTo>
                    <a:pt x="48581" y="31463"/>
                  </a:lnTo>
                  <a:lnTo>
                    <a:pt x="33925" y="46739"/>
                  </a:lnTo>
                  <a:lnTo>
                    <a:pt x="5006" y="90470"/>
                  </a:lnTo>
                  <a:lnTo>
                    <a:pt x="0" y="132611"/>
                  </a:lnTo>
                  <a:lnTo>
                    <a:pt x="8196" y="186245"/>
                  </a:lnTo>
                  <a:lnTo>
                    <a:pt x="11226" y="197863"/>
                  </a:lnTo>
                  <a:lnTo>
                    <a:pt x="23951" y="217011"/>
                  </a:lnTo>
                  <a:lnTo>
                    <a:pt x="32258" y="225392"/>
                  </a:lnTo>
                  <a:lnTo>
                    <a:pt x="57086" y="234705"/>
                  </a:lnTo>
                  <a:lnTo>
                    <a:pt x="86448" y="237674"/>
                  </a:lnTo>
                  <a:lnTo>
                    <a:pt x="140306" y="230049"/>
                  </a:lnTo>
                  <a:lnTo>
                    <a:pt x="174229" y="217511"/>
                  </a:lnTo>
                  <a:lnTo>
                    <a:pt x="194663" y="204296"/>
                  </a:lnTo>
                  <a:lnTo>
                    <a:pt x="253828" y="144837"/>
                  </a:lnTo>
                  <a:lnTo>
                    <a:pt x="262796" y="122864"/>
                  </a:lnTo>
                  <a:lnTo>
                    <a:pt x="266782" y="93601"/>
                  </a:lnTo>
                  <a:lnTo>
                    <a:pt x="262314" y="70456"/>
                  </a:lnTo>
                  <a:lnTo>
                    <a:pt x="240382" y="30945"/>
                  </a:lnTo>
                  <a:lnTo>
                    <a:pt x="224065" y="16483"/>
                  </a:lnTo>
                  <a:lnTo>
                    <a:pt x="205114" y="7326"/>
                  </a:lnTo>
                  <a:lnTo>
                    <a:pt x="1646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359212" y="2168870"/>
              <a:ext cx="18827" cy="400084"/>
            </a:xfrm>
            <a:custGeom>
              <a:avLst/>
              <a:gdLst/>
              <a:ahLst/>
              <a:cxnLst/>
              <a:rect l="0" t="0" r="0" b="0"/>
              <a:pathLst>
                <a:path w="18827" h="400084">
                  <a:moveTo>
                    <a:pt x="0" y="0"/>
                  </a:moveTo>
                  <a:lnTo>
                    <a:pt x="3120" y="59358"/>
                  </a:lnTo>
                  <a:lnTo>
                    <a:pt x="9065" y="121299"/>
                  </a:lnTo>
                  <a:lnTo>
                    <a:pt x="17475" y="179418"/>
                  </a:lnTo>
                  <a:lnTo>
                    <a:pt x="18826" y="233705"/>
                  </a:lnTo>
                  <a:lnTo>
                    <a:pt x="13507" y="286185"/>
                  </a:lnTo>
                  <a:lnTo>
                    <a:pt x="11117" y="349552"/>
                  </a:lnTo>
                  <a:lnTo>
                    <a:pt x="10529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274984" y="2316269"/>
              <a:ext cx="221099" cy="52643"/>
            </a:xfrm>
            <a:custGeom>
              <a:avLst/>
              <a:gdLst/>
              <a:ahLst/>
              <a:cxnLst/>
              <a:rect l="0" t="0" r="0" b="0"/>
              <a:pathLst>
                <a:path w="221099" h="52643">
                  <a:moveTo>
                    <a:pt x="221098" y="0"/>
                  </a:moveTo>
                  <a:lnTo>
                    <a:pt x="168071" y="14654"/>
                  </a:lnTo>
                  <a:lnTo>
                    <a:pt x="117860" y="28198"/>
                  </a:lnTo>
                  <a:lnTo>
                    <a:pt x="62882" y="4213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569782" y="2400497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5590" y="58617"/>
                  </a:lnTo>
                  <a:lnTo>
                    <a:pt x="9553" y="111621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580311" y="231626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664538" y="2365529"/>
              <a:ext cx="400085" cy="140727"/>
            </a:xfrm>
            <a:custGeom>
              <a:avLst/>
              <a:gdLst/>
              <a:ahLst/>
              <a:cxnLst/>
              <a:rect l="0" t="0" r="0" b="0"/>
              <a:pathLst>
                <a:path w="400085" h="140727">
                  <a:moveTo>
                    <a:pt x="0" y="77082"/>
                  </a:moveTo>
                  <a:lnTo>
                    <a:pt x="5590" y="135699"/>
                  </a:lnTo>
                  <a:lnTo>
                    <a:pt x="8406" y="140726"/>
                  </a:lnTo>
                  <a:lnTo>
                    <a:pt x="11453" y="140568"/>
                  </a:lnTo>
                  <a:lnTo>
                    <a:pt x="14655" y="136954"/>
                  </a:lnTo>
                  <a:lnTo>
                    <a:pt x="35150" y="77331"/>
                  </a:lnTo>
                  <a:lnTo>
                    <a:pt x="51230" y="51160"/>
                  </a:lnTo>
                  <a:lnTo>
                    <a:pt x="58720" y="46932"/>
                  </a:lnTo>
                  <a:lnTo>
                    <a:pt x="76401" y="45355"/>
                  </a:lnTo>
                  <a:lnTo>
                    <a:pt x="92838" y="51673"/>
                  </a:lnTo>
                  <a:lnTo>
                    <a:pt x="107943" y="63449"/>
                  </a:lnTo>
                  <a:lnTo>
                    <a:pt x="128430" y="89810"/>
                  </a:lnTo>
                  <a:lnTo>
                    <a:pt x="138189" y="109645"/>
                  </a:lnTo>
                  <a:lnTo>
                    <a:pt x="141259" y="110489"/>
                  </a:lnTo>
                  <a:lnTo>
                    <a:pt x="143306" y="105203"/>
                  </a:lnTo>
                  <a:lnTo>
                    <a:pt x="147920" y="87240"/>
                  </a:lnTo>
                  <a:lnTo>
                    <a:pt x="157770" y="71458"/>
                  </a:lnTo>
                  <a:lnTo>
                    <a:pt x="173066" y="59765"/>
                  </a:lnTo>
                  <a:lnTo>
                    <a:pt x="182058" y="55009"/>
                  </a:lnTo>
                  <a:lnTo>
                    <a:pt x="191562" y="54178"/>
                  </a:lnTo>
                  <a:lnTo>
                    <a:pt x="211481" y="59493"/>
                  </a:lnTo>
                  <a:lnTo>
                    <a:pt x="236836" y="75640"/>
                  </a:lnTo>
                  <a:lnTo>
                    <a:pt x="248760" y="91649"/>
                  </a:lnTo>
                  <a:lnTo>
                    <a:pt x="256789" y="111632"/>
                  </a:lnTo>
                  <a:lnTo>
                    <a:pt x="260358" y="136111"/>
                  </a:lnTo>
                  <a:lnTo>
                    <a:pt x="262480" y="139832"/>
                  </a:lnTo>
                  <a:lnTo>
                    <a:pt x="265063" y="137632"/>
                  </a:lnTo>
                  <a:lnTo>
                    <a:pt x="277410" y="118419"/>
                  </a:lnTo>
                  <a:lnTo>
                    <a:pt x="308132" y="90967"/>
                  </a:lnTo>
                  <a:lnTo>
                    <a:pt x="368745" y="58058"/>
                  </a:lnTo>
                  <a:lnTo>
                    <a:pt x="394567" y="38040"/>
                  </a:lnTo>
                  <a:lnTo>
                    <a:pt x="397575" y="31167"/>
                  </a:lnTo>
                  <a:lnTo>
                    <a:pt x="397241" y="24245"/>
                  </a:lnTo>
                  <a:lnTo>
                    <a:pt x="394679" y="17291"/>
                  </a:lnTo>
                  <a:lnTo>
                    <a:pt x="382474" y="6444"/>
                  </a:lnTo>
                  <a:lnTo>
                    <a:pt x="374306" y="1914"/>
                  </a:lnTo>
                  <a:lnTo>
                    <a:pt x="355872" y="0"/>
                  </a:lnTo>
                  <a:lnTo>
                    <a:pt x="337150" y="4219"/>
                  </a:lnTo>
                  <a:lnTo>
                    <a:pt x="321030" y="13893"/>
                  </a:lnTo>
                  <a:lnTo>
                    <a:pt x="298802" y="38082"/>
                  </a:lnTo>
                  <a:lnTo>
                    <a:pt x="293848" y="60529"/>
                  </a:lnTo>
                  <a:lnTo>
                    <a:pt x="296716" y="84933"/>
                  </a:lnTo>
                  <a:lnTo>
                    <a:pt x="305790" y="107477"/>
                  </a:lnTo>
                  <a:lnTo>
                    <a:pt x="323860" y="122956"/>
                  </a:lnTo>
                  <a:lnTo>
                    <a:pt x="335230" y="128722"/>
                  </a:lnTo>
                  <a:lnTo>
                    <a:pt x="360341" y="132009"/>
                  </a:lnTo>
                  <a:lnTo>
                    <a:pt x="400084" y="1297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148332" y="2342265"/>
              <a:ext cx="169572" cy="181464"/>
            </a:xfrm>
            <a:custGeom>
              <a:avLst/>
              <a:gdLst/>
              <a:ahLst/>
              <a:cxnLst/>
              <a:rect l="0" t="0" r="0" b="0"/>
              <a:pathLst>
                <a:path w="169572" h="181464">
                  <a:moveTo>
                    <a:pt x="105802" y="5589"/>
                  </a:moveTo>
                  <a:lnTo>
                    <a:pt x="89035" y="0"/>
                  </a:lnTo>
                  <a:lnTo>
                    <a:pt x="56251" y="2114"/>
                  </a:lnTo>
                  <a:lnTo>
                    <a:pt x="36596" y="10284"/>
                  </a:lnTo>
                  <a:lnTo>
                    <a:pt x="4915" y="34593"/>
                  </a:lnTo>
                  <a:lnTo>
                    <a:pt x="1109" y="43642"/>
                  </a:lnTo>
                  <a:lnTo>
                    <a:pt x="0" y="66175"/>
                  </a:lnTo>
                  <a:lnTo>
                    <a:pt x="4852" y="74056"/>
                  </a:lnTo>
                  <a:lnTo>
                    <a:pt x="12765" y="79310"/>
                  </a:lnTo>
                  <a:lnTo>
                    <a:pt x="32867" y="83977"/>
                  </a:lnTo>
                  <a:lnTo>
                    <a:pt x="74368" y="83681"/>
                  </a:lnTo>
                  <a:lnTo>
                    <a:pt x="116361" y="94195"/>
                  </a:lnTo>
                  <a:lnTo>
                    <a:pt x="142336" y="109702"/>
                  </a:lnTo>
                  <a:lnTo>
                    <a:pt x="164850" y="129114"/>
                  </a:lnTo>
                  <a:lnTo>
                    <a:pt x="168564" y="137073"/>
                  </a:lnTo>
                  <a:lnTo>
                    <a:pt x="169571" y="155273"/>
                  </a:lnTo>
                  <a:lnTo>
                    <a:pt x="165863" y="162701"/>
                  </a:lnTo>
                  <a:lnTo>
                    <a:pt x="152383" y="174073"/>
                  </a:lnTo>
                  <a:lnTo>
                    <a:pt x="119474" y="181463"/>
                  </a:lnTo>
                  <a:lnTo>
                    <a:pt x="66433" y="175554"/>
                  </a:lnTo>
                  <a:lnTo>
                    <a:pt x="20253" y="166241"/>
                  </a:lnTo>
                  <a:lnTo>
                    <a:pt x="517" y="163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553253" y="2387891"/>
              <a:ext cx="185195" cy="139439"/>
            </a:xfrm>
            <a:custGeom>
              <a:avLst/>
              <a:gdLst/>
              <a:ahLst/>
              <a:cxnLst/>
              <a:rect l="0" t="0" r="0" b="0"/>
              <a:pathLst>
                <a:path w="185195" h="139439">
                  <a:moveTo>
                    <a:pt x="132551" y="54720"/>
                  </a:moveTo>
                  <a:lnTo>
                    <a:pt x="122976" y="30674"/>
                  </a:lnTo>
                  <a:lnTo>
                    <a:pt x="112307" y="16347"/>
                  </a:lnTo>
                  <a:lnTo>
                    <a:pt x="87558" y="716"/>
                  </a:lnTo>
                  <a:lnTo>
                    <a:pt x="77989" y="0"/>
                  </a:lnTo>
                  <a:lnTo>
                    <a:pt x="57998" y="5444"/>
                  </a:lnTo>
                  <a:lnTo>
                    <a:pt x="32602" y="21662"/>
                  </a:lnTo>
                  <a:lnTo>
                    <a:pt x="10260" y="46875"/>
                  </a:lnTo>
                  <a:lnTo>
                    <a:pt x="2160" y="69561"/>
                  </a:lnTo>
                  <a:lnTo>
                    <a:pt x="0" y="82161"/>
                  </a:lnTo>
                  <a:lnTo>
                    <a:pt x="3839" y="102401"/>
                  </a:lnTo>
                  <a:lnTo>
                    <a:pt x="19155" y="126949"/>
                  </a:lnTo>
                  <a:lnTo>
                    <a:pt x="25368" y="134458"/>
                  </a:lnTo>
                  <a:lnTo>
                    <a:pt x="33019" y="138295"/>
                  </a:lnTo>
                  <a:lnTo>
                    <a:pt x="50879" y="139438"/>
                  </a:lnTo>
                  <a:lnTo>
                    <a:pt x="67396" y="132926"/>
                  </a:lnTo>
                  <a:lnTo>
                    <a:pt x="82536" y="121064"/>
                  </a:lnTo>
                  <a:lnTo>
                    <a:pt x="97064" y="104093"/>
                  </a:lnTo>
                  <a:lnTo>
                    <a:pt x="105080" y="81733"/>
                  </a:lnTo>
                  <a:lnTo>
                    <a:pt x="108643" y="65556"/>
                  </a:lnTo>
                  <a:lnTo>
                    <a:pt x="109593" y="67793"/>
                  </a:lnTo>
                  <a:lnTo>
                    <a:pt x="110227" y="73964"/>
                  </a:lnTo>
                  <a:lnTo>
                    <a:pt x="122297" y="99416"/>
                  </a:lnTo>
                  <a:lnTo>
                    <a:pt x="137352" y="112800"/>
                  </a:lnTo>
                  <a:lnTo>
                    <a:pt x="154572" y="121477"/>
                  </a:lnTo>
                  <a:lnTo>
                    <a:pt x="185194" y="1284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959858" y="2399200"/>
              <a:ext cx="139202" cy="253423"/>
            </a:xfrm>
            <a:custGeom>
              <a:avLst/>
              <a:gdLst/>
              <a:ahLst/>
              <a:cxnLst/>
              <a:rect l="0" t="0" r="0" b="0"/>
              <a:pathLst>
                <a:path w="139202" h="253423">
                  <a:moveTo>
                    <a:pt x="10215" y="74997"/>
                  </a:moveTo>
                  <a:lnTo>
                    <a:pt x="10215" y="133613"/>
                  </a:lnTo>
                  <a:lnTo>
                    <a:pt x="18548" y="193330"/>
                  </a:lnTo>
                  <a:lnTo>
                    <a:pt x="20309" y="247460"/>
                  </a:lnTo>
                  <a:lnTo>
                    <a:pt x="19284" y="253143"/>
                  </a:lnTo>
                  <a:lnTo>
                    <a:pt x="17431" y="253422"/>
                  </a:lnTo>
                  <a:lnTo>
                    <a:pt x="15025" y="250099"/>
                  </a:lnTo>
                  <a:lnTo>
                    <a:pt x="7729" y="195397"/>
                  </a:lnTo>
                  <a:lnTo>
                    <a:pt x="1275" y="135564"/>
                  </a:lnTo>
                  <a:lnTo>
                    <a:pt x="0" y="78685"/>
                  </a:lnTo>
                  <a:lnTo>
                    <a:pt x="2118" y="38785"/>
                  </a:lnTo>
                  <a:lnTo>
                    <a:pt x="10905" y="19518"/>
                  </a:lnTo>
                  <a:lnTo>
                    <a:pt x="25729" y="6276"/>
                  </a:lnTo>
                  <a:lnTo>
                    <a:pt x="34596" y="1106"/>
                  </a:lnTo>
                  <a:lnTo>
                    <a:pt x="44017" y="0"/>
                  </a:lnTo>
                  <a:lnTo>
                    <a:pt x="63842" y="5010"/>
                  </a:lnTo>
                  <a:lnTo>
                    <a:pt x="117050" y="40536"/>
                  </a:lnTo>
                  <a:lnTo>
                    <a:pt x="131006" y="57341"/>
                  </a:lnTo>
                  <a:lnTo>
                    <a:pt x="136366" y="66736"/>
                  </a:lnTo>
                  <a:lnTo>
                    <a:pt x="139201" y="86533"/>
                  </a:lnTo>
                  <a:lnTo>
                    <a:pt x="138320" y="96725"/>
                  </a:lnTo>
                  <a:lnTo>
                    <a:pt x="133053" y="103520"/>
                  </a:lnTo>
                  <a:lnTo>
                    <a:pt x="114722" y="111071"/>
                  </a:lnTo>
                  <a:lnTo>
                    <a:pt x="65997" y="114748"/>
                  </a:lnTo>
                  <a:lnTo>
                    <a:pt x="20743" y="1065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130830" y="2368759"/>
              <a:ext cx="91928" cy="158441"/>
            </a:xfrm>
            <a:custGeom>
              <a:avLst/>
              <a:gdLst/>
              <a:ahLst/>
              <a:cxnLst/>
              <a:rect l="0" t="0" r="0" b="0"/>
              <a:pathLst>
                <a:path w="91928" h="158441">
                  <a:moveTo>
                    <a:pt x="91927" y="10681"/>
                  </a:moveTo>
                  <a:lnTo>
                    <a:pt x="75159" y="5092"/>
                  </a:lnTo>
                  <a:lnTo>
                    <a:pt x="57567" y="8587"/>
                  </a:lnTo>
                  <a:lnTo>
                    <a:pt x="31053" y="23709"/>
                  </a:lnTo>
                  <a:lnTo>
                    <a:pt x="16909" y="37528"/>
                  </a:lnTo>
                  <a:lnTo>
                    <a:pt x="6722" y="55369"/>
                  </a:lnTo>
                  <a:lnTo>
                    <a:pt x="0" y="96321"/>
                  </a:lnTo>
                  <a:lnTo>
                    <a:pt x="4667" y="119323"/>
                  </a:lnTo>
                  <a:lnTo>
                    <a:pt x="20448" y="145427"/>
                  </a:lnTo>
                  <a:lnTo>
                    <a:pt x="26727" y="153154"/>
                  </a:lnTo>
                  <a:lnTo>
                    <a:pt x="35592" y="157136"/>
                  </a:lnTo>
                  <a:lnTo>
                    <a:pt x="57920" y="158440"/>
                  </a:lnTo>
                  <a:lnTo>
                    <a:pt x="66916" y="154811"/>
                  </a:lnTo>
                  <a:lnTo>
                    <a:pt x="80030" y="141419"/>
                  </a:lnTo>
                  <a:lnTo>
                    <a:pt x="86639" y="117530"/>
                  </a:lnTo>
                  <a:lnTo>
                    <a:pt x="87240" y="77435"/>
                  </a:lnTo>
                  <a:lnTo>
                    <a:pt x="76963" y="32446"/>
                  </a:lnTo>
                  <a:lnTo>
                    <a:pt x="61497" y="5952"/>
                  </a:lnTo>
                  <a:lnTo>
                    <a:pt x="56432" y="1679"/>
                  </a:lnTo>
                  <a:lnTo>
                    <a:pt x="51886" y="0"/>
                  </a:lnTo>
                  <a:lnTo>
                    <a:pt x="39284" y="1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222757" y="2337326"/>
              <a:ext cx="248379" cy="174090"/>
            </a:xfrm>
            <a:custGeom>
              <a:avLst/>
              <a:gdLst/>
              <a:ahLst/>
              <a:cxnLst/>
              <a:rect l="0" t="0" r="0" b="0"/>
              <a:pathLst>
                <a:path w="248379" h="174090">
                  <a:moveTo>
                    <a:pt x="0" y="42114"/>
                  </a:moveTo>
                  <a:lnTo>
                    <a:pt x="11178" y="53292"/>
                  </a:lnTo>
                  <a:lnTo>
                    <a:pt x="16666" y="71259"/>
                  </a:lnTo>
                  <a:lnTo>
                    <a:pt x="21445" y="92502"/>
                  </a:lnTo>
                  <a:lnTo>
                    <a:pt x="49566" y="148279"/>
                  </a:lnTo>
                  <a:lnTo>
                    <a:pt x="61414" y="168847"/>
                  </a:lnTo>
                  <a:lnTo>
                    <a:pt x="69018" y="173396"/>
                  </a:lnTo>
                  <a:lnTo>
                    <a:pt x="77597" y="174089"/>
                  </a:lnTo>
                  <a:lnTo>
                    <a:pt x="95318" y="168620"/>
                  </a:lnTo>
                  <a:lnTo>
                    <a:pt x="110994" y="158390"/>
                  </a:lnTo>
                  <a:lnTo>
                    <a:pt x="122640" y="142925"/>
                  </a:lnTo>
                  <a:lnTo>
                    <a:pt x="130545" y="123184"/>
                  </a:lnTo>
                  <a:lnTo>
                    <a:pt x="134059" y="98812"/>
                  </a:lnTo>
                  <a:lnTo>
                    <a:pt x="136166" y="93951"/>
                  </a:lnTo>
                  <a:lnTo>
                    <a:pt x="138740" y="94219"/>
                  </a:lnTo>
                  <a:lnTo>
                    <a:pt x="181789" y="143011"/>
                  </a:lnTo>
                  <a:lnTo>
                    <a:pt x="191382" y="145643"/>
                  </a:lnTo>
                  <a:lnTo>
                    <a:pt x="211401" y="142329"/>
                  </a:lnTo>
                  <a:lnTo>
                    <a:pt x="228876" y="129938"/>
                  </a:lnTo>
                  <a:lnTo>
                    <a:pt x="236812" y="121720"/>
                  </a:lnTo>
                  <a:lnTo>
                    <a:pt x="245629" y="96992"/>
                  </a:lnTo>
                  <a:lnTo>
                    <a:pt x="248378" y="68844"/>
                  </a:lnTo>
                  <a:lnTo>
                    <a:pt x="240611" y="25297"/>
                  </a:lnTo>
                  <a:lnTo>
                    <a:pt x="2316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496497" y="2347983"/>
              <a:ext cx="126343" cy="168328"/>
            </a:xfrm>
            <a:custGeom>
              <a:avLst/>
              <a:gdLst/>
              <a:ahLst/>
              <a:cxnLst/>
              <a:rect l="0" t="0" r="0" b="0"/>
              <a:pathLst>
                <a:path w="126343" h="168328">
                  <a:moveTo>
                    <a:pt x="0" y="41986"/>
                  </a:moveTo>
                  <a:lnTo>
                    <a:pt x="11179" y="58753"/>
                  </a:lnTo>
                  <a:lnTo>
                    <a:pt x="26025" y="70105"/>
                  </a:lnTo>
                  <a:lnTo>
                    <a:pt x="64152" y="86924"/>
                  </a:lnTo>
                  <a:lnTo>
                    <a:pt x="84664" y="88084"/>
                  </a:lnTo>
                  <a:lnTo>
                    <a:pt x="95047" y="86756"/>
                  </a:lnTo>
                  <a:lnTo>
                    <a:pt x="103140" y="82361"/>
                  </a:lnTo>
                  <a:lnTo>
                    <a:pt x="115250" y="68119"/>
                  </a:lnTo>
                  <a:lnTo>
                    <a:pt x="118293" y="46971"/>
                  </a:lnTo>
                  <a:lnTo>
                    <a:pt x="114576" y="24314"/>
                  </a:lnTo>
                  <a:lnTo>
                    <a:pt x="105125" y="6446"/>
                  </a:lnTo>
                  <a:lnTo>
                    <a:pt x="98159" y="1915"/>
                  </a:lnTo>
                  <a:lnTo>
                    <a:pt x="81061" y="0"/>
                  </a:lnTo>
                  <a:lnTo>
                    <a:pt x="51705" y="11088"/>
                  </a:lnTo>
                  <a:lnTo>
                    <a:pt x="37408" y="25914"/>
                  </a:lnTo>
                  <a:lnTo>
                    <a:pt x="28324" y="45371"/>
                  </a:lnTo>
                  <a:lnTo>
                    <a:pt x="22493" y="95990"/>
                  </a:lnTo>
                  <a:lnTo>
                    <a:pt x="22014" y="109574"/>
                  </a:lnTo>
                  <a:lnTo>
                    <a:pt x="25205" y="120970"/>
                  </a:lnTo>
                  <a:lnTo>
                    <a:pt x="38109" y="139871"/>
                  </a:lnTo>
                  <a:lnTo>
                    <a:pt x="65104" y="158076"/>
                  </a:lnTo>
                  <a:lnTo>
                    <a:pt x="126342" y="168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643896" y="2316269"/>
              <a:ext cx="126343" cy="216185"/>
            </a:xfrm>
            <a:custGeom>
              <a:avLst/>
              <a:gdLst/>
              <a:ahLst/>
              <a:cxnLst/>
              <a:rect l="0" t="0" r="0" b="0"/>
              <a:pathLst>
                <a:path w="126343" h="216185">
                  <a:moveTo>
                    <a:pt x="0" y="63171"/>
                  </a:moveTo>
                  <a:lnTo>
                    <a:pt x="14655" y="125264"/>
                  </a:lnTo>
                  <a:lnTo>
                    <a:pt x="31667" y="178843"/>
                  </a:lnTo>
                  <a:lnTo>
                    <a:pt x="39811" y="198809"/>
                  </a:lnTo>
                  <a:lnTo>
                    <a:pt x="51229" y="215481"/>
                  </a:lnTo>
                  <a:lnTo>
                    <a:pt x="54040" y="216184"/>
                  </a:lnTo>
                  <a:lnTo>
                    <a:pt x="54744" y="211973"/>
                  </a:lnTo>
                  <a:lnTo>
                    <a:pt x="41375" y="157126"/>
                  </a:lnTo>
                  <a:lnTo>
                    <a:pt x="34485" y="119866"/>
                  </a:lnTo>
                  <a:lnTo>
                    <a:pt x="26570" y="66051"/>
                  </a:lnTo>
                  <a:lnTo>
                    <a:pt x="29747" y="43394"/>
                  </a:lnTo>
                  <a:lnTo>
                    <a:pt x="33869" y="32439"/>
                  </a:lnTo>
                  <a:lnTo>
                    <a:pt x="47809" y="17147"/>
                  </a:lnTo>
                  <a:lnTo>
                    <a:pt x="56439" y="11431"/>
                  </a:lnTo>
                  <a:lnTo>
                    <a:pt x="90942" y="338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967309" y="2358383"/>
              <a:ext cx="109840" cy="148163"/>
            </a:xfrm>
            <a:custGeom>
              <a:avLst/>
              <a:gdLst/>
              <a:ahLst/>
              <a:cxnLst/>
              <a:rect l="0" t="0" r="0" b="0"/>
              <a:pathLst>
                <a:path w="109840" h="148163">
                  <a:moveTo>
                    <a:pt x="97727" y="21057"/>
                  </a:moveTo>
                  <a:lnTo>
                    <a:pt x="80959" y="15468"/>
                  </a:lnTo>
                  <a:lnTo>
                    <a:pt x="48175" y="17581"/>
                  </a:lnTo>
                  <a:lnTo>
                    <a:pt x="28521" y="28871"/>
                  </a:lnTo>
                  <a:lnTo>
                    <a:pt x="13156" y="45587"/>
                  </a:lnTo>
                  <a:lnTo>
                    <a:pt x="2428" y="64715"/>
                  </a:lnTo>
                  <a:lnTo>
                    <a:pt x="0" y="84914"/>
                  </a:lnTo>
                  <a:lnTo>
                    <a:pt x="3990" y="105590"/>
                  </a:lnTo>
                  <a:lnTo>
                    <a:pt x="13562" y="126477"/>
                  </a:lnTo>
                  <a:lnTo>
                    <a:pt x="28735" y="141220"/>
                  </a:lnTo>
                  <a:lnTo>
                    <a:pt x="37694" y="146789"/>
                  </a:lnTo>
                  <a:lnTo>
                    <a:pt x="47177" y="148162"/>
                  </a:lnTo>
                  <a:lnTo>
                    <a:pt x="67072" y="143449"/>
                  </a:lnTo>
                  <a:lnTo>
                    <a:pt x="81372" y="130436"/>
                  </a:lnTo>
                  <a:lnTo>
                    <a:pt x="105675" y="93485"/>
                  </a:lnTo>
                  <a:lnTo>
                    <a:pt x="109839" y="73134"/>
                  </a:lnTo>
                  <a:lnTo>
                    <a:pt x="106620" y="52391"/>
                  </a:lnTo>
                  <a:lnTo>
                    <a:pt x="88608" y="16718"/>
                  </a:lnTo>
                  <a:lnTo>
                    <a:pt x="766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9113082" y="2215440"/>
              <a:ext cx="88826" cy="279814"/>
            </a:xfrm>
            <a:custGeom>
              <a:avLst/>
              <a:gdLst/>
              <a:ahLst/>
              <a:cxnLst/>
              <a:rect l="0" t="0" r="0" b="0"/>
              <a:pathLst>
                <a:path w="88826" h="279814">
                  <a:moveTo>
                    <a:pt x="67768" y="279813"/>
                  </a:moveTo>
                  <a:lnTo>
                    <a:pt x="48640" y="224769"/>
                  </a:lnTo>
                  <a:lnTo>
                    <a:pt x="27767" y="170241"/>
                  </a:lnTo>
                  <a:lnTo>
                    <a:pt x="12033" y="114670"/>
                  </a:lnTo>
                  <a:lnTo>
                    <a:pt x="0" y="62662"/>
                  </a:lnTo>
                  <a:lnTo>
                    <a:pt x="1774" y="39412"/>
                  </a:lnTo>
                  <a:lnTo>
                    <a:pt x="12701" y="20500"/>
                  </a:lnTo>
                  <a:lnTo>
                    <a:pt x="20527" y="12181"/>
                  </a:lnTo>
                  <a:lnTo>
                    <a:pt x="41703" y="2938"/>
                  </a:lnTo>
                  <a:lnTo>
                    <a:pt x="63202" y="0"/>
                  </a:lnTo>
                  <a:lnTo>
                    <a:pt x="88825" y="60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9096622" y="2347854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31586"/>
                  </a:moveTo>
                  <a:lnTo>
                    <a:pt x="92354" y="13628"/>
                  </a:lnTo>
                  <a:lnTo>
                    <a:pt x="40945" y="30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9455241" y="2274155"/>
              <a:ext cx="20407" cy="284271"/>
            </a:xfrm>
            <a:custGeom>
              <a:avLst/>
              <a:gdLst/>
              <a:ahLst/>
              <a:cxnLst/>
              <a:rect l="0" t="0" r="0" b="0"/>
              <a:pathLst>
                <a:path w="20407" h="284271">
                  <a:moveTo>
                    <a:pt x="9878" y="0"/>
                  </a:moveTo>
                  <a:lnTo>
                    <a:pt x="1545" y="48931"/>
                  </a:lnTo>
                  <a:lnTo>
                    <a:pt x="0" y="96776"/>
                  </a:lnTo>
                  <a:lnTo>
                    <a:pt x="5067" y="154167"/>
                  </a:lnTo>
                  <a:lnTo>
                    <a:pt x="10098" y="213770"/>
                  </a:lnTo>
                  <a:lnTo>
                    <a:pt x="18024" y="258645"/>
                  </a:lnTo>
                  <a:lnTo>
                    <a:pt x="20406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9546251" y="2305741"/>
              <a:ext cx="196614" cy="266242"/>
            </a:xfrm>
            <a:custGeom>
              <a:avLst/>
              <a:gdLst/>
              <a:ahLst/>
              <a:cxnLst/>
              <a:rect l="0" t="0" r="0" b="0"/>
              <a:pathLst>
                <a:path w="196614" h="266242">
                  <a:moveTo>
                    <a:pt x="129438" y="10528"/>
                  </a:moveTo>
                  <a:lnTo>
                    <a:pt x="107081" y="10528"/>
                  </a:lnTo>
                  <a:lnTo>
                    <a:pt x="76410" y="21706"/>
                  </a:lnTo>
                  <a:lnTo>
                    <a:pt x="35775" y="54850"/>
                  </a:lnTo>
                  <a:lnTo>
                    <a:pt x="12649" y="86051"/>
                  </a:lnTo>
                  <a:lnTo>
                    <a:pt x="2272" y="111164"/>
                  </a:lnTo>
                  <a:lnTo>
                    <a:pt x="0" y="134804"/>
                  </a:lnTo>
                  <a:lnTo>
                    <a:pt x="5028" y="196476"/>
                  </a:lnTo>
                  <a:lnTo>
                    <a:pt x="19786" y="229400"/>
                  </a:lnTo>
                  <a:lnTo>
                    <a:pt x="32351" y="246625"/>
                  </a:lnTo>
                  <a:lnTo>
                    <a:pt x="58168" y="263886"/>
                  </a:lnTo>
                  <a:lnTo>
                    <a:pt x="80995" y="266241"/>
                  </a:lnTo>
                  <a:lnTo>
                    <a:pt x="104398" y="262219"/>
                  </a:lnTo>
                  <a:lnTo>
                    <a:pt x="122599" y="252632"/>
                  </a:lnTo>
                  <a:lnTo>
                    <a:pt x="153347" y="219008"/>
                  </a:lnTo>
                  <a:lnTo>
                    <a:pt x="183424" y="168180"/>
                  </a:lnTo>
                  <a:lnTo>
                    <a:pt x="195476" y="136788"/>
                  </a:lnTo>
                  <a:lnTo>
                    <a:pt x="196613" y="115777"/>
                  </a:lnTo>
                  <a:lnTo>
                    <a:pt x="192049" y="94740"/>
                  </a:lnTo>
                  <a:lnTo>
                    <a:pt x="175156" y="63166"/>
                  </a:lnTo>
                  <a:lnTo>
                    <a:pt x="148444" y="33923"/>
                  </a:lnTo>
                  <a:lnTo>
                    <a:pt x="86033" y="3667"/>
                  </a:lnTo>
                  <a:lnTo>
                    <a:pt x="7679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1" name="Freeform 140"/>
          <p:cNvSpPr/>
          <p:nvPr/>
        </p:nvSpPr>
        <p:spPr>
          <a:xfrm>
            <a:off x="9791503" y="2568953"/>
            <a:ext cx="1" cy="10529"/>
          </a:xfrm>
          <a:custGeom>
            <a:avLst/>
            <a:gdLst/>
            <a:ahLst/>
            <a:cxnLst/>
            <a:rect l="0" t="0" r="0" b="0"/>
            <a:pathLst>
              <a:path w="1" h="10529">
                <a:moveTo>
                  <a:pt x="0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0" name="Group 159"/>
          <p:cNvGrpSpPr/>
          <p:nvPr/>
        </p:nvGrpSpPr>
        <p:grpSpPr>
          <a:xfrm>
            <a:off x="779108" y="3063792"/>
            <a:ext cx="3885017" cy="558012"/>
            <a:chOff x="779108" y="3063792"/>
            <a:chExt cx="3885017" cy="558012"/>
          </a:xfrm>
        </p:grpSpPr>
        <p:sp>
          <p:nvSpPr>
            <p:cNvPr id="142" name="Freeform 141"/>
            <p:cNvSpPr/>
            <p:nvPr/>
          </p:nvSpPr>
          <p:spPr>
            <a:xfrm>
              <a:off x="1662311" y="3063792"/>
              <a:ext cx="297957" cy="408142"/>
            </a:xfrm>
            <a:custGeom>
              <a:avLst/>
              <a:gdLst/>
              <a:ahLst/>
              <a:cxnLst/>
              <a:rect l="0" t="0" r="0" b="0"/>
              <a:pathLst>
                <a:path w="297957" h="408142">
                  <a:moveTo>
                    <a:pt x="106476" y="0"/>
                  </a:moveTo>
                  <a:lnTo>
                    <a:pt x="90835" y="17981"/>
                  </a:lnTo>
                  <a:lnTo>
                    <a:pt x="66043" y="58564"/>
                  </a:lnTo>
                  <a:lnTo>
                    <a:pt x="11648" y="118890"/>
                  </a:lnTo>
                  <a:lnTo>
                    <a:pt x="4653" y="128393"/>
                  </a:lnTo>
                  <a:lnTo>
                    <a:pt x="1159" y="131219"/>
                  </a:lnTo>
                  <a:lnTo>
                    <a:pt x="0" y="129594"/>
                  </a:lnTo>
                  <a:lnTo>
                    <a:pt x="6545" y="101768"/>
                  </a:lnTo>
                  <a:lnTo>
                    <a:pt x="18779" y="85785"/>
                  </a:lnTo>
                  <a:lnTo>
                    <a:pt x="58056" y="50508"/>
                  </a:lnTo>
                  <a:lnTo>
                    <a:pt x="107032" y="28720"/>
                  </a:lnTo>
                  <a:lnTo>
                    <a:pt x="143815" y="23328"/>
                  </a:lnTo>
                  <a:lnTo>
                    <a:pt x="167525" y="28305"/>
                  </a:lnTo>
                  <a:lnTo>
                    <a:pt x="197484" y="44262"/>
                  </a:lnTo>
                  <a:lnTo>
                    <a:pt x="205753" y="50565"/>
                  </a:lnTo>
                  <a:lnTo>
                    <a:pt x="210095" y="59446"/>
                  </a:lnTo>
                  <a:lnTo>
                    <a:pt x="211801" y="81793"/>
                  </a:lnTo>
                  <a:lnTo>
                    <a:pt x="205540" y="101083"/>
                  </a:lnTo>
                  <a:lnTo>
                    <a:pt x="182456" y="138121"/>
                  </a:lnTo>
                  <a:lnTo>
                    <a:pt x="165981" y="152244"/>
                  </a:lnTo>
                  <a:lnTo>
                    <a:pt x="126809" y="170843"/>
                  </a:lnTo>
                  <a:lnTo>
                    <a:pt x="106154" y="172247"/>
                  </a:lnTo>
                  <a:lnTo>
                    <a:pt x="95733" y="170983"/>
                  </a:lnTo>
                  <a:lnTo>
                    <a:pt x="91125" y="167801"/>
                  </a:lnTo>
                  <a:lnTo>
                    <a:pt x="90393" y="163340"/>
                  </a:lnTo>
                  <a:lnTo>
                    <a:pt x="92245" y="158027"/>
                  </a:lnTo>
                  <a:lnTo>
                    <a:pt x="98158" y="154484"/>
                  </a:lnTo>
                  <a:lnTo>
                    <a:pt x="141271" y="148799"/>
                  </a:lnTo>
                  <a:lnTo>
                    <a:pt x="178007" y="150934"/>
                  </a:lnTo>
                  <a:lnTo>
                    <a:pt x="199099" y="157159"/>
                  </a:lnTo>
                  <a:lnTo>
                    <a:pt x="260832" y="194742"/>
                  </a:lnTo>
                  <a:lnTo>
                    <a:pt x="278804" y="212894"/>
                  </a:lnTo>
                  <a:lnTo>
                    <a:pt x="296486" y="248434"/>
                  </a:lnTo>
                  <a:lnTo>
                    <a:pt x="297956" y="294189"/>
                  </a:lnTo>
                  <a:lnTo>
                    <a:pt x="290983" y="333612"/>
                  </a:lnTo>
                  <a:lnTo>
                    <a:pt x="270329" y="367520"/>
                  </a:lnTo>
                  <a:lnTo>
                    <a:pt x="251829" y="382881"/>
                  </a:lnTo>
                  <a:lnTo>
                    <a:pt x="211357" y="402275"/>
                  </a:lnTo>
                  <a:lnTo>
                    <a:pt x="174467" y="408141"/>
                  </a:lnTo>
                  <a:lnTo>
                    <a:pt x="139490" y="404291"/>
                  </a:lnTo>
                  <a:lnTo>
                    <a:pt x="120759" y="395714"/>
                  </a:lnTo>
                  <a:lnTo>
                    <a:pt x="74891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79108" y="3284891"/>
              <a:ext cx="189514" cy="260740"/>
            </a:xfrm>
            <a:custGeom>
              <a:avLst/>
              <a:gdLst/>
              <a:ahLst/>
              <a:cxnLst/>
              <a:rect l="0" t="0" r="0" b="0"/>
              <a:pathLst>
                <a:path w="189514" h="260740">
                  <a:moveTo>
                    <a:pt x="0" y="0"/>
                  </a:moveTo>
                  <a:lnTo>
                    <a:pt x="3120" y="62478"/>
                  </a:lnTo>
                  <a:lnTo>
                    <a:pt x="9065" y="124775"/>
                  </a:lnTo>
                  <a:lnTo>
                    <a:pt x="10240" y="185001"/>
                  </a:lnTo>
                  <a:lnTo>
                    <a:pt x="7352" y="238838"/>
                  </a:lnTo>
                  <a:lnTo>
                    <a:pt x="4902" y="250472"/>
                  </a:lnTo>
                  <a:lnTo>
                    <a:pt x="7947" y="257059"/>
                  </a:lnTo>
                  <a:lnTo>
                    <a:pt x="14657" y="260280"/>
                  </a:lnTo>
                  <a:lnTo>
                    <a:pt x="33421" y="260739"/>
                  </a:lnTo>
                  <a:lnTo>
                    <a:pt x="94918" y="245140"/>
                  </a:lnTo>
                  <a:lnTo>
                    <a:pt x="156772" y="224562"/>
                  </a:lnTo>
                  <a:lnTo>
                    <a:pt x="189513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31751" y="3400704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32498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10694" y="3232248"/>
              <a:ext cx="168457" cy="52644"/>
            </a:xfrm>
            <a:custGeom>
              <a:avLst/>
              <a:gdLst/>
              <a:ahLst/>
              <a:cxnLst/>
              <a:rect l="0" t="0" r="0" b="0"/>
              <a:pathLst>
                <a:path w="168457" h="52644">
                  <a:moveTo>
                    <a:pt x="168456" y="0"/>
                  </a:moveTo>
                  <a:lnTo>
                    <a:pt x="114581" y="25195"/>
                  </a:lnTo>
                  <a:lnTo>
                    <a:pt x="82693" y="36581"/>
                  </a:lnTo>
                  <a:lnTo>
                    <a:pt x="22472" y="4697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042321" y="3337533"/>
              <a:ext cx="136871" cy="136872"/>
            </a:xfrm>
            <a:custGeom>
              <a:avLst/>
              <a:gdLst/>
              <a:ahLst/>
              <a:cxnLst/>
              <a:rect l="0" t="0" r="0" b="0"/>
              <a:pathLst>
                <a:path w="136871" h="136872">
                  <a:moveTo>
                    <a:pt x="136870" y="0"/>
                  </a:moveTo>
                  <a:lnTo>
                    <a:pt x="73537" y="63333"/>
                  </a:lnTo>
                  <a:lnTo>
                    <a:pt x="12645" y="126543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063378" y="3327005"/>
              <a:ext cx="126343" cy="136871"/>
            </a:xfrm>
            <a:custGeom>
              <a:avLst/>
              <a:gdLst/>
              <a:ahLst/>
              <a:cxnLst/>
              <a:rect l="0" t="0" r="0" b="0"/>
              <a:pathLst>
                <a:path w="126343" h="136871">
                  <a:moveTo>
                    <a:pt x="0" y="0"/>
                  </a:moveTo>
                  <a:lnTo>
                    <a:pt x="37086" y="52705"/>
                  </a:lnTo>
                  <a:lnTo>
                    <a:pt x="94154" y="105083"/>
                  </a:lnTo>
                  <a:lnTo>
                    <a:pt x="126342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305533" y="325330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305533" y="3369119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0" y="0"/>
                  </a:moveTo>
                  <a:lnTo>
                    <a:pt x="10529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105699" y="3390176"/>
              <a:ext cx="86482" cy="231628"/>
            </a:xfrm>
            <a:custGeom>
              <a:avLst/>
              <a:gdLst/>
              <a:ahLst/>
              <a:cxnLst/>
              <a:rect l="0" t="0" r="0" b="0"/>
              <a:pathLst>
                <a:path w="86482" h="231628">
                  <a:moveTo>
                    <a:pt x="0" y="0"/>
                  </a:moveTo>
                  <a:lnTo>
                    <a:pt x="49498" y="59593"/>
                  </a:lnTo>
                  <a:lnTo>
                    <a:pt x="70298" y="80698"/>
                  </a:lnTo>
                  <a:lnTo>
                    <a:pt x="85690" y="118537"/>
                  </a:lnTo>
                  <a:lnTo>
                    <a:pt x="86481" y="166793"/>
                  </a:lnTo>
                  <a:lnTo>
                    <a:pt x="76192" y="220663"/>
                  </a:lnTo>
                  <a:lnTo>
                    <a:pt x="7370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270863" y="3116435"/>
              <a:ext cx="258775" cy="301344"/>
            </a:xfrm>
            <a:custGeom>
              <a:avLst/>
              <a:gdLst/>
              <a:ahLst/>
              <a:cxnLst/>
              <a:rect l="0" t="0" r="0" b="0"/>
              <a:pathLst>
                <a:path w="258775" h="301344">
                  <a:moveTo>
                    <a:pt x="119106" y="0"/>
                  </a:moveTo>
                  <a:lnTo>
                    <a:pt x="95059" y="9575"/>
                  </a:lnTo>
                  <a:lnTo>
                    <a:pt x="73636" y="27533"/>
                  </a:lnTo>
                  <a:lnTo>
                    <a:pt x="24358" y="89922"/>
                  </a:lnTo>
                  <a:lnTo>
                    <a:pt x="6414" y="131148"/>
                  </a:lnTo>
                  <a:lnTo>
                    <a:pt x="0" y="161233"/>
                  </a:lnTo>
                  <a:lnTo>
                    <a:pt x="5415" y="209143"/>
                  </a:lnTo>
                  <a:lnTo>
                    <a:pt x="12424" y="229823"/>
                  </a:lnTo>
                  <a:lnTo>
                    <a:pt x="42637" y="269531"/>
                  </a:lnTo>
                  <a:lnTo>
                    <a:pt x="68762" y="291081"/>
                  </a:lnTo>
                  <a:lnTo>
                    <a:pt x="91661" y="298995"/>
                  </a:lnTo>
                  <a:lnTo>
                    <a:pt x="116267" y="301343"/>
                  </a:lnTo>
                  <a:lnTo>
                    <a:pt x="151020" y="294918"/>
                  </a:lnTo>
                  <a:lnTo>
                    <a:pt x="197852" y="272378"/>
                  </a:lnTo>
                  <a:lnTo>
                    <a:pt x="222766" y="249160"/>
                  </a:lnTo>
                  <a:lnTo>
                    <a:pt x="241847" y="220054"/>
                  </a:lnTo>
                  <a:lnTo>
                    <a:pt x="258774" y="173189"/>
                  </a:lnTo>
                  <a:lnTo>
                    <a:pt x="258625" y="132683"/>
                  </a:lnTo>
                  <a:lnTo>
                    <a:pt x="246924" y="78245"/>
                  </a:lnTo>
                  <a:lnTo>
                    <a:pt x="235965" y="54663"/>
                  </a:lnTo>
                  <a:lnTo>
                    <a:pt x="220176" y="38722"/>
                  </a:lnTo>
                  <a:lnTo>
                    <a:pt x="197795" y="26291"/>
                  </a:lnTo>
                  <a:lnTo>
                    <a:pt x="182276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623603" y="3084849"/>
              <a:ext cx="268968" cy="305328"/>
            </a:xfrm>
            <a:custGeom>
              <a:avLst/>
              <a:gdLst/>
              <a:ahLst/>
              <a:cxnLst/>
              <a:rect l="0" t="0" r="0" b="0"/>
              <a:pathLst>
                <a:path w="268968" h="305328">
                  <a:moveTo>
                    <a:pt x="166449" y="0"/>
                  </a:moveTo>
                  <a:lnTo>
                    <a:pt x="131551" y="29309"/>
                  </a:lnTo>
                  <a:lnTo>
                    <a:pt x="109215" y="36423"/>
                  </a:lnTo>
                  <a:lnTo>
                    <a:pt x="56747" y="40990"/>
                  </a:lnTo>
                  <a:lnTo>
                    <a:pt x="20861" y="47370"/>
                  </a:lnTo>
                  <a:lnTo>
                    <a:pt x="13238" y="53807"/>
                  </a:lnTo>
                  <a:lnTo>
                    <a:pt x="4768" y="73438"/>
                  </a:lnTo>
                  <a:lnTo>
                    <a:pt x="0" y="110797"/>
                  </a:lnTo>
                  <a:lnTo>
                    <a:pt x="4177" y="145913"/>
                  </a:lnTo>
                  <a:lnTo>
                    <a:pt x="7965" y="151087"/>
                  </a:lnTo>
                  <a:lnTo>
                    <a:pt x="12829" y="152198"/>
                  </a:lnTo>
                  <a:lnTo>
                    <a:pt x="18412" y="150598"/>
                  </a:lnTo>
                  <a:lnTo>
                    <a:pt x="47693" y="133560"/>
                  </a:lnTo>
                  <a:lnTo>
                    <a:pt x="103043" y="127768"/>
                  </a:lnTo>
                  <a:lnTo>
                    <a:pt x="159383" y="126624"/>
                  </a:lnTo>
                  <a:lnTo>
                    <a:pt x="195941" y="132015"/>
                  </a:lnTo>
                  <a:lnTo>
                    <a:pt x="223410" y="146611"/>
                  </a:lnTo>
                  <a:lnTo>
                    <a:pt x="246367" y="165753"/>
                  </a:lnTo>
                  <a:lnTo>
                    <a:pt x="262398" y="191832"/>
                  </a:lnTo>
                  <a:lnTo>
                    <a:pt x="268967" y="227375"/>
                  </a:lnTo>
                  <a:lnTo>
                    <a:pt x="264265" y="250794"/>
                  </a:lnTo>
                  <a:lnTo>
                    <a:pt x="259736" y="261953"/>
                  </a:lnTo>
                  <a:lnTo>
                    <a:pt x="245344" y="277471"/>
                  </a:lnTo>
                  <a:lnTo>
                    <a:pt x="207509" y="296965"/>
                  </a:lnTo>
                  <a:lnTo>
                    <a:pt x="150568" y="304226"/>
                  </a:lnTo>
                  <a:lnTo>
                    <a:pt x="124335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032835" y="3084849"/>
              <a:ext cx="160381" cy="289451"/>
            </a:xfrm>
            <a:custGeom>
              <a:avLst/>
              <a:gdLst/>
              <a:ahLst/>
              <a:cxnLst/>
              <a:rect l="0" t="0" r="0" b="0"/>
              <a:pathLst>
                <a:path w="160381" h="289451">
                  <a:moveTo>
                    <a:pt x="83600" y="0"/>
                  </a:moveTo>
                  <a:lnTo>
                    <a:pt x="67959" y="17981"/>
                  </a:lnTo>
                  <a:lnTo>
                    <a:pt x="37927" y="74354"/>
                  </a:lnTo>
                  <a:lnTo>
                    <a:pt x="17375" y="132018"/>
                  </a:lnTo>
                  <a:lnTo>
                    <a:pt x="2551" y="191994"/>
                  </a:lnTo>
                  <a:lnTo>
                    <a:pt x="0" y="246155"/>
                  </a:lnTo>
                  <a:lnTo>
                    <a:pt x="3300" y="257690"/>
                  </a:lnTo>
                  <a:lnTo>
                    <a:pt x="16326" y="276746"/>
                  </a:lnTo>
                  <a:lnTo>
                    <a:pt x="36933" y="286775"/>
                  </a:lnTo>
                  <a:lnTo>
                    <a:pt x="48979" y="289450"/>
                  </a:lnTo>
                  <a:lnTo>
                    <a:pt x="71722" y="286182"/>
                  </a:lnTo>
                  <a:lnTo>
                    <a:pt x="114919" y="265020"/>
                  </a:lnTo>
                  <a:lnTo>
                    <a:pt x="141103" y="239572"/>
                  </a:lnTo>
                  <a:lnTo>
                    <a:pt x="158089" y="209805"/>
                  </a:lnTo>
                  <a:lnTo>
                    <a:pt x="160380" y="186053"/>
                  </a:lnTo>
                  <a:lnTo>
                    <a:pt x="159353" y="173169"/>
                  </a:lnTo>
                  <a:lnTo>
                    <a:pt x="153989" y="164579"/>
                  </a:lnTo>
                  <a:lnTo>
                    <a:pt x="145734" y="158852"/>
                  </a:lnTo>
                  <a:lnTo>
                    <a:pt x="135551" y="155035"/>
                  </a:lnTo>
                  <a:lnTo>
                    <a:pt x="125253" y="154829"/>
                  </a:lnTo>
                  <a:lnTo>
                    <a:pt x="104452" y="160840"/>
                  </a:lnTo>
                  <a:lnTo>
                    <a:pt x="52014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327005" y="3348062"/>
              <a:ext cx="59121" cy="147400"/>
            </a:xfrm>
            <a:custGeom>
              <a:avLst/>
              <a:gdLst/>
              <a:ahLst/>
              <a:cxnLst/>
              <a:rect l="0" t="0" r="0" b="0"/>
              <a:pathLst>
                <a:path w="59121" h="147400">
                  <a:moveTo>
                    <a:pt x="0" y="0"/>
                  </a:moveTo>
                  <a:lnTo>
                    <a:pt x="49498" y="55088"/>
                  </a:lnTo>
                  <a:lnTo>
                    <a:pt x="57094" y="77906"/>
                  </a:lnTo>
                  <a:lnTo>
                    <a:pt x="59120" y="90542"/>
                  </a:lnTo>
                  <a:lnTo>
                    <a:pt x="55131" y="110820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579689" y="3063792"/>
              <a:ext cx="8334" cy="305328"/>
            </a:xfrm>
            <a:custGeom>
              <a:avLst/>
              <a:gdLst/>
              <a:ahLst/>
              <a:cxnLst/>
              <a:rect l="0" t="0" r="0" b="0"/>
              <a:pathLst>
                <a:path w="8334" h="305328">
                  <a:moveTo>
                    <a:pt x="0" y="0"/>
                  </a:moveTo>
                  <a:lnTo>
                    <a:pt x="0" y="58617"/>
                  </a:lnTo>
                  <a:lnTo>
                    <a:pt x="1169" y="113961"/>
                  </a:lnTo>
                  <a:lnTo>
                    <a:pt x="8333" y="176886"/>
                  </a:lnTo>
                  <a:lnTo>
                    <a:pt x="6758" y="217358"/>
                  </a:lnTo>
                  <a:lnTo>
                    <a:pt x="890" y="278145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687569" y="3063792"/>
              <a:ext cx="222737" cy="267793"/>
            </a:xfrm>
            <a:custGeom>
              <a:avLst/>
              <a:gdLst/>
              <a:ahLst/>
              <a:cxnLst/>
              <a:rect l="0" t="0" r="0" b="0"/>
              <a:pathLst>
                <a:path w="222737" h="267793">
                  <a:moveTo>
                    <a:pt x="113218" y="0"/>
                  </a:moveTo>
                  <a:lnTo>
                    <a:pt x="81936" y="9576"/>
                  </a:lnTo>
                  <a:lnTo>
                    <a:pt x="65780" y="20244"/>
                  </a:lnTo>
                  <a:lnTo>
                    <a:pt x="43530" y="50582"/>
                  </a:lnTo>
                  <a:lnTo>
                    <a:pt x="19452" y="105014"/>
                  </a:lnTo>
                  <a:lnTo>
                    <a:pt x="2215" y="159062"/>
                  </a:lnTo>
                  <a:lnTo>
                    <a:pt x="0" y="196738"/>
                  </a:lnTo>
                  <a:lnTo>
                    <a:pt x="7402" y="230648"/>
                  </a:lnTo>
                  <a:lnTo>
                    <a:pt x="17836" y="252249"/>
                  </a:lnTo>
                  <a:lnTo>
                    <a:pt x="26233" y="259413"/>
                  </a:lnTo>
                  <a:lnTo>
                    <a:pt x="48042" y="267373"/>
                  </a:lnTo>
                  <a:lnTo>
                    <a:pt x="70213" y="267792"/>
                  </a:lnTo>
                  <a:lnTo>
                    <a:pt x="91765" y="262908"/>
                  </a:lnTo>
                  <a:lnTo>
                    <a:pt x="154127" y="233541"/>
                  </a:lnTo>
                  <a:lnTo>
                    <a:pt x="193316" y="188379"/>
                  </a:lnTo>
                  <a:lnTo>
                    <a:pt x="213485" y="146005"/>
                  </a:lnTo>
                  <a:lnTo>
                    <a:pt x="222736" y="108512"/>
                  </a:lnTo>
                  <a:lnTo>
                    <a:pt x="221164" y="85662"/>
                  </a:lnTo>
                  <a:lnTo>
                    <a:pt x="213447" y="66928"/>
                  </a:lnTo>
                  <a:lnTo>
                    <a:pt x="189428" y="35837"/>
                  </a:lnTo>
                  <a:lnTo>
                    <a:pt x="175945" y="27626"/>
                  </a:lnTo>
                  <a:lnTo>
                    <a:pt x="155332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961029" y="3095378"/>
              <a:ext cx="288575" cy="260441"/>
            </a:xfrm>
            <a:custGeom>
              <a:avLst/>
              <a:gdLst/>
              <a:ahLst/>
              <a:cxnLst/>
              <a:rect l="0" t="0" r="0" b="0"/>
              <a:pathLst>
                <a:path w="288575" h="260441">
                  <a:moveTo>
                    <a:pt x="113499" y="0"/>
                  </a:moveTo>
                  <a:lnTo>
                    <a:pt x="70807" y="14572"/>
                  </a:lnTo>
                  <a:lnTo>
                    <a:pt x="51241" y="27533"/>
                  </a:lnTo>
                  <a:lnTo>
                    <a:pt x="28242" y="54561"/>
                  </a:lnTo>
                  <a:lnTo>
                    <a:pt x="5494" y="105538"/>
                  </a:lnTo>
                  <a:lnTo>
                    <a:pt x="0" y="148124"/>
                  </a:lnTo>
                  <a:lnTo>
                    <a:pt x="3960" y="186608"/>
                  </a:lnTo>
                  <a:lnTo>
                    <a:pt x="12562" y="206159"/>
                  </a:lnTo>
                  <a:lnTo>
                    <a:pt x="37149" y="237775"/>
                  </a:lnTo>
                  <a:lnTo>
                    <a:pt x="68780" y="253855"/>
                  </a:lnTo>
                  <a:lnTo>
                    <a:pt x="107788" y="260440"/>
                  </a:lnTo>
                  <a:lnTo>
                    <a:pt x="154485" y="254259"/>
                  </a:lnTo>
                  <a:lnTo>
                    <a:pt x="197504" y="238654"/>
                  </a:lnTo>
                  <a:lnTo>
                    <a:pt x="239797" y="207799"/>
                  </a:lnTo>
                  <a:lnTo>
                    <a:pt x="279289" y="147156"/>
                  </a:lnTo>
                  <a:lnTo>
                    <a:pt x="288574" y="110152"/>
                  </a:lnTo>
                  <a:lnTo>
                    <a:pt x="285736" y="75142"/>
                  </a:lnTo>
                  <a:lnTo>
                    <a:pt x="271897" y="42541"/>
                  </a:lnTo>
                  <a:lnTo>
                    <a:pt x="256428" y="27486"/>
                  </a:lnTo>
                  <a:lnTo>
                    <a:pt x="236684" y="18065"/>
                  </a:lnTo>
                  <a:lnTo>
                    <a:pt x="185882" y="12017"/>
                  </a:lnTo>
                  <a:lnTo>
                    <a:pt x="134556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516725" y="3105906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537782" y="3190134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67725" y="11992"/>
                  </a:lnTo>
                  <a:lnTo>
                    <a:pt x="17367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4961358" y="2821637"/>
            <a:ext cx="2061150" cy="462937"/>
            <a:chOff x="4961358" y="2821637"/>
            <a:chExt cx="2061150" cy="462937"/>
          </a:xfrm>
        </p:grpSpPr>
        <p:sp>
          <p:nvSpPr>
            <p:cNvPr id="161" name="Freeform 160"/>
            <p:cNvSpPr/>
            <p:nvPr/>
          </p:nvSpPr>
          <p:spPr>
            <a:xfrm>
              <a:off x="4961358" y="2902304"/>
              <a:ext cx="310550" cy="380223"/>
            </a:xfrm>
            <a:custGeom>
              <a:avLst/>
              <a:gdLst/>
              <a:ahLst/>
              <a:cxnLst/>
              <a:rect l="0" t="0" r="0" b="0"/>
              <a:pathLst>
                <a:path w="310550" h="380223">
                  <a:moveTo>
                    <a:pt x="144963" y="3561"/>
                  </a:moveTo>
                  <a:lnTo>
                    <a:pt x="120916" y="13136"/>
                  </a:lnTo>
                  <a:lnTo>
                    <a:pt x="58676" y="63459"/>
                  </a:lnTo>
                  <a:lnTo>
                    <a:pt x="2973" y="96292"/>
                  </a:lnTo>
                  <a:lnTo>
                    <a:pt x="0" y="96967"/>
                  </a:lnTo>
                  <a:lnTo>
                    <a:pt x="358" y="93908"/>
                  </a:lnTo>
                  <a:lnTo>
                    <a:pt x="6994" y="82320"/>
                  </a:lnTo>
                  <a:lnTo>
                    <a:pt x="36948" y="48926"/>
                  </a:lnTo>
                  <a:lnTo>
                    <a:pt x="93005" y="16113"/>
                  </a:lnTo>
                  <a:lnTo>
                    <a:pt x="129698" y="1691"/>
                  </a:lnTo>
                  <a:lnTo>
                    <a:pt x="153386" y="0"/>
                  </a:lnTo>
                  <a:lnTo>
                    <a:pt x="197190" y="8447"/>
                  </a:lnTo>
                  <a:lnTo>
                    <a:pt x="223479" y="23596"/>
                  </a:lnTo>
                  <a:lnTo>
                    <a:pt x="235621" y="39372"/>
                  </a:lnTo>
                  <a:lnTo>
                    <a:pt x="240496" y="48492"/>
                  </a:lnTo>
                  <a:lnTo>
                    <a:pt x="242794" y="67984"/>
                  </a:lnTo>
                  <a:lnTo>
                    <a:pt x="238747" y="88345"/>
                  </a:lnTo>
                  <a:lnTo>
                    <a:pt x="229149" y="109093"/>
                  </a:lnTo>
                  <a:lnTo>
                    <a:pt x="213964" y="123774"/>
                  </a:lnTo>
                  <a:lnTo>
                    <a:pt x="175621" y="148320"/>
                  </a:lnTo>
                  <a:lnTo>
                    <a:pt x="172420" y="151539"/>
                  </a:lnTo>
                  <a:lnTo>
                    <a:pt x="173796" y="152516"/>
                  </a:lnTo>
                  <a:lnTo>
                    <a:pt x="178223" y="151997"/>
                  </a:lnTo>
                  <a:lnTo>
                    <a:pt x="230262" y="165705"/>
                  </a:lnTo>
                  <a:lnTo>
                    <a:pt x="270347" y="194817"/>
                  </a:lnTo>
                  <a:lnTo>
                    <a:pt x="293378" y="218287"/>
                  </a:lnTo>
                  <a:lnTo>
                    <a:pt x="303732" y="237035"/>
                  </a:lnTo>
                  <a:lnTo>
                    <a:pt x="310549" y="272910"/>
                  </a:lnTo>
                  <a:lnTo>
                    <a:pt x="301390" y="313175"/>
                  </a:lnTo>
                  <a:lnTo>
                    <a:pt x="283859" y="343563"/>
                  </a:lnTo>
                  <a:lnTo>
                    <a:pt x="267526" y="356664"/>
                  </a:lnTo>
                  <a:lnTo>
                    <a:pt x="228444" y="374607"/>
                  </a:lnTo>
                  <a:lnTo>
                    <a:pt x="191795" y="380222"/>
                  </a:lnTo>
                  <a:lnTo>
                    <a:pt x="156890" y="376297"/>
                  </a:lnTo>
                  <a:lnTo>
                    <a:pt x="107588" y="356085"/>
                  </a:lnTo>
                  <a:lnTo>
                    <a:pt x="60735" y="3194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361304" y="3242777"/>
              <a:ext cx="50920" cy="41797"/>
            </a:xfrm>
            <a:custGeom>
              <a:avLst/>
              <a:gdLst/>
              <a:ahLst/>
              <a:cxnLst/>
              <a:rect l="0" t="0" r="0" b="0"/>
              <a:pathLst>
                <a:path w="50920" h="41797">
                  <a:moveTo>
                    <a:pt x="50343" y="0"/>
                  </a:moveTo>
                  <a:lnTo>
                    <a:pt x="27987" y="0"/>
                  </a:lnTo>
                  <a:lnTo>
                    <a:pt x="10771" y="6239"/>
                  </a:lnTo>
                  <a:lnTo>
                    <a:pt x="2905" y="11179"/>
                  </a:lnTo>
                  <a:lnTo>
                    <a:pt x="0" y="17981"/>
                  </a:lnTo>
                  <a:lnTo>
                    <a:pt x="404" y="26025"/>
                  </a:lnTo>
                  <a:lnTo>
                    <a:pt x="3012" y="34898"/>
                  </a:lnTo>
                  <a:lnTo>
                    <a:pt x="8261" y="39643"/>
                  </a:lnTo>
                  <a:lnTo>
                    <a:pt x="15269" y="41636"/>
                  </a:lnTo>
                  <a:lnTo>
                    <a:pt x="23451" y="41796"/>
                  </a:lnTo>
                  <a:lnTo>
                    <a:pt x="38781" y="35733"/>
                  </a:lnTo>
                  <a:lnTo>
                    <a:pt x="46145" y="30841"/>
                  </a:lnTo>
                  <a:lnTo>
                    <a:pt x="49884" y="24070"/>
                  </a:lnTo>
                  <a:lnTo>
                    <a:pt x="50919" y="7188"/>
                  </a:lnTo>
                  <a:lnTo>
                    <a:pt x="47218" y="3622"/>
                  </a:lnTo>
                  <a:lnTo>
                    <a:pt x="41241" y="3585"/>
                  </a:lnTo>
                  <a:lnTo>
                    <a:pt x="33746" y="5899"/>
                  </a:lnTo>
                  <a:lnTo>
                    <a:pt x="28750" y="9782"/>
                  </a:lnTo>
                  <a:lnTo>
                    <a:pt x="18758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524632" y="2926922"/>
              <a:ext cx="273890" cy="297872"/>
            </a:xfrm>
            <a:custGeom>
              <a:avLst/>
              <a:gdLst/>
              <a:ahLst/>
              <a:cxnLst/>
              <a:rect l="0" t="0" r="0" b="0"/>
              <a:pathLst>
                <a:path w="273890" h="297872">
                  <a:moveTo>
                    <a:pt x="171285" y="0"/>
                  </a:moveTo>
                  <a:lnTo>
                    <a:pt x="137663" y="2340"/>
                  </a:lnTo>
                  <a:lnTo>
                    <a:pt x="77878" y="29308"/>
                  </a:lnTo>
                  <a:lnTo>
                    <a:pt x="43086" y="57565"/>
                  </a:lnTo>
                  <a:lnTo>
                    <a:pt x="22036" y="86856"/>
                  </a:lnTo>
                  <a:lnTo>
                    <a:pt x="0" y="146128"/>
                  </a:lnTo>
                  <a:lnTo>
                    <a:pt x="171" y="184197"/>
                  </a:lnTo>
                  <a:lnTo>
                    <a:pt x="11879" y="230577"/>
                  </a:lnTo>
                  <a:lnTo>
                    <a:pt x="30207" y="261731"/>
                  </a:lnTo>
                  <a:lnTo>
                    <a:pt x="57344" y="285130"/>
                  </a:lnTo>
                  <a:lnTo>
                    <a:pt x="77361" y="295571"/>
                  </a:lnTo>
                  <a:lnTo>
                    <a:pt x="97955" y="297871"/>
                  </a:lnTo>
                  <a:lnTo>
                    <a:pt x="160789" y="283615"/>
                  </a:lnTo>
                  <a:lnTo>
                    <a:pt x="180658" y="275790"/>
                  </a:lnTo>
                  <a:lnTo>
                    <a:pt x="241293" y="224414"/>
                  </a:lnTo>
                  <a:lnTo>
                    <a:pt x="261109" y="188088"/>
                  </a:lnTo>
                  <a:lnTo>
                    <a:pt x="271469" y="156335"/>
                  </a:lnTo>
                  <a:lnTo>
                    <a:pt x="273889" y="117811"/>
                  </a:lnTo>
                  <a:lnTo>
                    <a:pt x="266547" y="79101"/>
                  </a:lnTo>
                  <a:lnTo>
                    <a:pt x="250074" y="51773"/>
                  </a:lnTo>
                  <a:lnTo>
                    <a:pt x="229205" y="30028"/>
                  </a:lnTo>
                  <a:lnTo>
                    <a:pt x="197544" y="14727"/>
                  </a:lnTo>
                  <a:lnTo>
                    <a:pt x="181813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853844" y="2899799"/>
              <a:ext cx="223886" cy="273056"/>
            </a:xfrm>
            <a:custGeom>
              <a:avLst/>
              <a:gdLst/>
              <a:ahLst/>
              <a:cxnLst/>
              <a:rect l="0" t="0" r="0" b="0"/>
              <a:pathLst>
                <a:path w="223886" h="273056">
                  <a:moveTo>
                    <a:pt x="168456" y="6066"/>
                  </a:moveTo>
                  <a:lnTo>
                    <a:pt x="109840" y="6066"/>
                  </a:lnTo>
                  <a:lnTo>
                    <a:pt x="56835" y="0"/>
                  </a:lnTo>
                  <a:lnTo>
                    <a:pt x="33449" y="2590"/>
                  </a:lnTo>
                  <a:lnTo>
                    <a:pt x="14476" y="10760"/>
                  </a:lnTo>
                  <a:lnTo>
                    <a:pt x="6141" y="16214"/>
                  </a:lnTo>
                  <a:lnTo>
                    <a:pt x="1755" y="24530"/>
                  </a:lnTo>
                  <a:lnTo>
                    <a:pt x="0" y="46247"/>
                  </a:lnTo>
                  <a:lnTo>
                    <a:pt x="11453" y="100568"/>
                  </a:lnTo>
                  <a:lnTo>
                    <a:pt x="14655" y="111181"/>
                  </a:lnTo>
                  <a:lnTo>
                    <a:pt x="19128" y="115917"/>
                  </a:lnTo>
                  <a:lnTo>
                    <a:pt x="24451" y="116735"/>
                  </a:lnTo>
                  <a:lnTo>
                    <a:pt x="46239" y="106707"/>
                  </a:lnTo>
                  <a:lnTo>
                    <a:pt x="85043" y="87947"/>
                  </a:lnTo>
                  <a:lnTo>
                    <a:pt x="127234" y="87779"/>
                  </a:lnTo>
                  <a:lnTo>
                    <a:pt x="183147" y="99372"/>
                  </a:lnTo>
                  <a:lnTo>
                    <a:pt x="202671" y="110316"/>
                  </a:lnTo>
                  <a:lnTo>
                    <a:pt x="216028" y="126099"/>
                  </a:lnTo>
                  <a:lnTo>
                    <a:pt x="221228" y="135221"/>
                  </a:lnTo>
                  <a:lnTo>
                    <a:pt x="223885" y="154715"/>
                  </a:lnTo>
                  <a:lnTo>
                    <a:pt x="216060" y="201415"/>
                  </a:lnTo>
                  <a:lnTo>
                    <a:pt x="201018" y="236302"/>
                  </a:lnTo>
                  <a:lnTo>
                    <a:pt x="185268" y="251893"/>
                  </a:lnTo>
                  <a:lnTo>
                    <a:pt x="153550" y="267247"/>
                  </a:lnTo>
                  <a:lnTo>
                    <a:pt x="129076" y="273055"/>
                  </a:lnTo>
                  <a:lnTo>
                    <a:pt x="84768" y="267251"/>
                  </a:lnTo>
                  <a:lnTo>
                    <a:pt x="30463" y="251163"/>
                  </a:lnTo>
                  <a:lnTo>
                    <a:pt x="21057" y="2482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118646" y="2853222"/>
              <a:ext cx="180546" cy="327910"/>
            </a:xfrm>
            <a:custGeom>
              <a:avLst/>
              <a:gdLst/>
              <a:ahLst/>
              <a:cxnLst/>
              <a:rect l="0" t="0" r="0" b="0"/>
              <a:pathLst>
                <a:path w="180546" h="327910">
                  <a:moveTo>
                    <a:pt x="114224" y="0"/>
                  </a:moveTo>
                  <a:lnTo>
                    <a:pt x="90178" y="17981"/>
                  </a:lnTo>
                  <a:lnTo>
                    <a:pt x="69925" y="44323"/>
                  </a:lnTo>
                  <a:lnTo>
                    <a:pt x="32474" y="107610"/>
                  </a:lnTo>
                  <a:lnTo>
                    <a:pt x="12775" y="165470"/>
                  </a:lnTo>
                  <a:lnTo>
                    <a:pt x="533" y="226295"/>
                  </a:lnTo>
                  <a:lnTo>
                    <a:pt x="0" y="279923"/>
                  </a:lnTo>
                  <a:lnTo>
                    <a:pt x="4186" y="303395"/>
                  </a:lnTo>
                  <a:lnTo>
                    <a:pt x="9280" y="312228"/>
                  </a:lnTo>
                  <a:lnTo>
                    <a:pt x="24298" y="325162"/>
                  </a:lnTo>
                  <a:lnTo>
                    <a:pt x="33217" y="327909"/>
                  </a:lnTo>
                  <a:lnTo>
                    <a:pt x="52485" y="327841"/>
                  </a:lnTo>
                  <a:lnTo>
                    <a:pt x="83063" y="321227"/>
                  </a:lnTo>
                  <a:lnTo>
                    <a:pt x="145641" y="287489"/>
                  </a:lnTo>
                  <a:lnTo>
                    <a:pt x="161722" y="275562"/>
                  </a:lnTo>
                  <a:lnTo>
                    <a:pt x="178340" y="250104"/>
                  </a:lnTo>
                  <a:lnTo>
                    <a:pt x="180545" y="227361"/>
                  </a:lnTo>
                  <a:lnTo>
                    <a:pt x="179495" y="214745"/>
                  </a:lnTo>
                  <a:lnTo>
                    <a:pt x="174116" y="203995"/>
                  </a:lnTo>
                  <a:lnTo>
                    <a:pt x="155660" y="185811"/>
                  </a:lnTo>
                  <a:lnTo>
                    <a:pt x="145358" y="181196"/>
                  </a:lnTo>
                  <a:lnTo>
                    <a:pt x="124551" y="179188"/>
                  </a:lnTo>
                  <a:lnTo>
                    <a:pt x="75363" y="188600"/>
                  </a:lnTo>
                  <a:lnTo>
                    <a:pt x="19468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432911" y="2821637"/>
              <a:ext cx="20320" cy="347441"/>
            </a:xfrm>
            <a:custGeom>
              <a:avLst/>
              <a:gdLst/>
              <a:ahLst/>
              <a:cxnLst/>
              <a:rect l="0" t="0" r="0" b="0"/>
              <a:pathLst>
                <a:path w="20320" h="347441">
                  <a:moveTo>
                    <a:pt x="10529" y="0"/>
                  </a:moveTo>
                  <a:lnTo>
                    <a:pt x="4940" y="16768"/>
                  </a:lnTo>
                  <a:lnTo>
                    <a:pt x="8434" y="37478"/>
                  </a:lnTo>
                  <a:lnTo>
                    <a:pt x="17318" y="75445"/>
                  </a:lnTo>
                  <a:lnTo>
                    <a:pt x="20319" y="135785"/>
                  </a:lnTo>
                  <a:lnTo>
                    <a:pt x="19742" y="194455"/>
                  </a:lnTo>
                  <a:lnTo>
                    <a:pt x="11973" y="257538"/>
                  </a:lnTo>
                  <a:lnTo>
                    <a:pt x="7599" y="320321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885637" y="2926922"/>
              <a:ext cx="136871" cy="84229"/>
            </a:xfrm>
            <a:custGeom>
              <a:avLst/>
              <a:gdLst/>
              <a:ahLst/>
              <a:cxnLst/>
              <a:rect l="0" t="0" r="0" b="0"/>
              <a:pathLst>
                <a:path w="136871" h="84229">
                  <a:moveTo>
                    <a:pt x="136870" y="0"/>
                  </a:moveTo>
                  <a:lnTo>
                    <a:pt x="81211" y="42662"/>
                  </a:lnTo>
                  <a:lnTo>
                    <a:pt x="32358" y="7494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896165" y="2905865"/>
              <a:ext cx="94758" cy="157928"/>
            </a:xfrm>
            <a:custGeom>
              <a:avLst/>
              <a:gdLst/>
              <a:ahLst/>
              <a:cxnLst/>
              <a:rect l="0" t="0" r="0" b="0"/>
              <a:pathLst>
                <a:path w="94758" h="157928">
                  <a:moveTo>
                    <a:pt x="0" y="0"/>
                  </a:moveTo>
                  <a:lnTo>
                    <a:pt x="20244" y="43963"/>
                  </a:lnTo>
                  <a:lnTo>
                    <a:pt x="59898" y="105447"/>
                  </a:lnTo>
                  <a:lnTo>
                    <a:pt x="94757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7412062" y="2790051"/>
            <a:ext cx="501319" cy="403363"/>
            <a:chOff x="7412062" y="2790051"/>
            <a:chExt cx="501319" cy="403363"/>
          </a:xfrm>
        </p:grpSpPr>
        <p:sp>
          <p:nvSpPr>
            <p:cNvPr id="170" name="Freeform 169"/>
            <p:cNvSpPr/>
            <p:nvPr/>
          </p:nvSpPr>
          <p:spPr>
            <a:xfrm>
              <a:off x="7412062" y="2790051"/>
              <a:ext cx="41329" cy="389556"/>
            </a:xfrm>
            <a:custGeom>
              <a:avLst/>
              <a:gdLst/>
              <a:ahLst/>
              <a:cxnLst/>
              <a:rect l="0" t="0" r="0" b="0"/>
              <a:pathLst>
                <a:path w="41329" h="389556">
                  <a:moveTo>
                    <a:pt x="31585" y="0"/>
                  </a:moveTo>
                  <a:lnTo>
                    <a:pt x="25996" y="16768"/>
                  </a:lnTo>
                  <a:lnTo>
                    <a:pt x="26372" y="34359"/>
                  </a:lnTo>
                  <a:lnTo>
                    <a:pt x="38135" y="92999"/>
                  </a:lnTo>
                  <a:lnTo>
                    <a:pt x="41328" y="150865"/>
                  </a:lnTo>
                  <a:lnTo>
                    <a:pt x="38762" y="201069"/>
                  </a:lnTo>
                  <a:lnTo>
                    <a:pt x="33712" y="249869"/>
                  </a:lnTo>
                  <a:lnTo>
                    <a:pt x="30191" y="279509"/>
                  </a:lnTo>
                  <a:lnTo>
                    <a:pt x="11986" y="336665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551528" y="2831224"/>
              <a:ext cx="361853" cy="362190"/>
            </a:xfrm>
            <a:custGeom>
              <a:avLst/>
              <a:gdLst/>
              <a:ahLst/>
              <a:cxnLst/>
              <a:rect l="0" t="0" r="0" b="0"/>
              <a:pathLst>
                <a:path w="361853" h="362190">
                  <a:moveTo>
                    <a:pt x="197446" y="32527"/>
                  </a:moveTo>
                  <a:lnTo>
                    <a:pt x="159967" y="24194"/>
                  </a:lnTo>
                  <a:lnTo>
                    <a:pt x="147894" y="23462"/>
                  </a:lnTo>
                  <a:lnTo>
                    <a:pt x="128240" y="28888"/>
                  </a:lnTo>
                  <a:lnTo>
                    <a:pt x="65811" y="62470"/>
                  </a:lnTo>
                  <a:lnTo>
                    <a:pt x="43540" y="87802"/>
                  </a:lnTo>
                  <a:lnTo>
                    <a:pt x="19453" y="146492"/>
                  </a:lnTo>
                  <a:lnTo>
                    <a:pt x="2214" y="201909"/>
                  </a:lnTo>
                  <a:lnTo>
                    <a:pt x="0" y="239732"/>
                  </a:lnTo>
                  <a:lnTo>
                    <a:pt x="12246" y="295296"/>
                  </a:lnTo>
                  <a:lnTo>
                    <a:pt x="27798" y="321605"/>
                  </a:lnTo>
                  <a:lnTo>
                    <a:pt x="52814" y="344217"/>
                  </a:lnTo>
                  <a:lnTo>
                    <a:pt x="82452" y="360146"/>
                  </a:lnTo>
                  <a:lnTo>
                    <a:pt x="106173" y="362189"/>
                  </a:lnTo>
                  <a:lnTo>
                    <a:pt x="164933" y="350937"/>
                  </a:lnTo>
                  <a:lnTo>
                    <a:pt x="218381" y="328629"/>
                  </a:lnTo>
                  <a:lnTo>
                    <a:pt x="276074" y="279462"/>
                  </a:lnTo>
                  <a:lnTo>
                    <a:pt x="327175" y="220728"/>
                  </a:lnTo>
                  <a:lnTo>
                    <a:pt x="352230" y="176547"/>
                  </a:lnTo>
                  <a:lnTo>
                    <a:pt x="361852" y="136811"/>
                  </a:lnTo>
                  <a:lnTo>
                    <a:pt x="359513" y="75873"/>
                  </a:lnTo>
                  <a:lnTo>
                    <a:pt x="350974" y="51402"/>
                  </a:lnTo>
                  <a:lnTo>
                    <a:pt x="338210" y="32727"/>
                  </a:lnTo>
                  <a:lnTo>
                    <a:pt x="320840" y="16628"/>
                  </a:lnTo>
                  <a:lnTo>
                    <a:pt x="285740" y="0"/>
                  </a:lnTo>
                  <a:lnTo>
                    <a:pt x="222259" y="8"/>
                  </a:lnTo>
                  <a:lnTo>
                    <a:pt x="207975" y="9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3" name="Freeform 172"/>
          <p:cNvSpPr/>
          <p:nvPr/>
        </p:nvSpPr>
        <p:spPr>
          <a:xfrm>
            <a:off x="8050979" y="2674238"/>
            <a:ext cx="109240" cy="208247"/>
          </a:xfrm>
          <a:custGeom>
            <a:avLst/>
            <a:gdLst/>
            <a:ahLst/>
            <a:cxnLst/>
            <a:rect l="0" t="0" r="0" b="0"/>
            <a:pathLst>
              <a:path w="109240" h="208247">
                <a:moveTo>
                  <a:pt x="77021" y="0"/>
                </a:moveTo>
                <a:lnTo>
                  <a:pt x="52975" y="17981"/>
                </a:lnTo>
                <a:lnTo>
                  <a:pt x="32722" y="44322"/>
                </a:lnTo>
                <a:lnTo>
                  <a:pt x="7255" y="105479"/>
                </a:lnTo>
                <a:lnTo>
                  <a:pt x="0" y="126428"/>
                </a:lnTo>
                <a:lnTo>
                  <a:pt x="517" y="163542"/>
                </a:lnTo>
                <a:lnTo>
                  <a:pt x="8080" y="198585"/>
                </a:lnTo>
                <a:lnTo>
                  <a:pt x="13513" y="204920"/>
                </a:lnTo>
                <a:lnTo>
                  <a:pt x="20644" y="207973"/>
                </a:lnTo>
                <a:lnTo>
                  <a:pt x="37927" y="208246"/>
                </a:lnTo>
                <a:lnTo>
                  <a:pt x="57306" y="204468"/>
                </a:lnTo>
                <a:lnTo>
                  <a:pt x="74498" y="192650"/>
                </a:lnTo>
                <a:lnTo>
                  <a:pt x="104599" y="162057"/>
                </a:lnTo>
                <a:lnTo>
                  <a:pt x="108274" y="153661"/>
                </a:lnTo>
                <a:lnTo>
                  <a:pt x="109239" y="134974"/>
                </a:lnTo>
                <a:lnTo>
                  <a:pt x="102648" y="118090"/>
                </a:lnTo>
                <a:lnTo>
                  <a:pt x="97615" y="110312"/>
                </a:lnTo>
                <a:lnTo>
                  <a:pt x="90751" y="106297"/>
                </a:lnTo>
                <a:lnTo>
                  <a:pt x="73764" y="104955"/>
                </a:lnTo>
                <a:lnTo>
                  <a:pt x="34907" y="11581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0" name="Group 189"/>
          <p:cNvGrpSpPr/>
          <p:nvPr/>
        </p:nvGrpSpPr>
        <p:grpSpPr>
          <a:xfrm>
            <a:off x="726466" y="3737616"/>
            <a:ext cx="2929168" cy="513337"/>
            <a:chOff x="726466" y="3737616"/>
            <a:chExt cx="2929168" cy="513337"/>
          </a:xfrm>
        </p:grpSpPr>
        <p:sp>
          <p:nvSpPr>
            <p:cNvPr id="174" name="Freeform 173"/>
            <p:cNvSpPr/>
            <p:nvPr/>
          </p:nvSpPr>
          <p:spPr>
            <a:xfrm>
              <a:off x="920918" y="3885015"/>
              <a:ext cx="16119" cy="326385"/>
            </a:xfrm>
            <a:custGeom>
              <a:avLst/>
              <a:gdLst/>
              <a:ahLst/>
              <a:cxnLst/>
              <a:rect l="0" t="0" r="0" b="0"/>
              <a:pathLst>
                <a:path w="16119" h="326385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5132" y="129329"/>
                  </a:lnTo>
                  <a:lnTo>
                    <a:pt x="5454" y="179870"/>
                  </a:lnTo>
                  <a:lnTo>
                    <a:pt x="5549" y="231889"/>
                  </a:lnTo>
                  <a:lnTo>
                    <a:pt x="11171" y="290690"/>
                  </a:lnTo>
                  <a:lnTo>
                    <a:pt x="16118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26466" y="3842901"/>
              <a:ext cx="400084" cy="94758"/>
            </a:xfrm>
            <a:custGeom>
              <a:avLst/>
              <a:gdLst/>
              <a:ahLst/>
              <a:cxnLst/>
              <a:rect l="0" t="0" r="0" b="0"/>
              <a:pathLst>
                <a:path w="400084" h="94758">
                  <a:moveTo>
                    <a:pt x="400083" y="0"/>
                  </a:moveTo>
                  <a:lnTo>
                    <a:pt x="372527" y="7236"/>
                  </a:lnTo>
                  <a:lnTo>
                    <a:pt x="316304" y="12998"/>
                  </a:lnTo>
                  <a:lnTo>
                    <a:pt x="259792" y="25054"/>
                  </a:lnTo>
                  <a:lnTo>
                    <a:pt x="196333" y="45937"/>
                  </a:lnTo>
                  <a:lnTo>
                    <a:pt x="134405" y="62540"/>
                  </a:lnTo>
                  <a:lnTo>
                    <a:pt x="71783" y="77084"/>
                  </a:lnTo>
                  <a:lnTo>
                    <a:pt x="17901" y="91620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1168663" y="3832373"/>
              <a:ext cx="342721" cy="304222"/>
            </a:xfrm>
            <a:custGeom>
              <a:avLst/>
              <a:gdLst/>
              <a:ahLst/>
              <a:cxnLst/>
              <a:rect l="0" t="0" r="0" b="0"/>
              <a:pathLst>
                <a:path w="342721" h="304222">
                  <a:moveTo>
                    <a:pt x="0" y="0"/>
                  </a:moveTo>
                  <a:lnTo>
                    <a:pt x="0" y="58617"/>
                  </a:lnTo>
                  <a:lnTo>
                    <a:pt x="8405" y="112791"/>
                  </a:lnTo>
                  <a:lnTo>
                    <a:pt x="21331" y="165432"/>
                  </a:lnTo>
                  <a:lnTo>
                    <a:pt x="35149" y="215562"/>
                  </a:lnTo>
                  <a:lnTo>
                    <a:pt x="49143" y="276590"/>
                  </a:lnTo>
                  <a:lnTo>
                    <a:pt x="56157" y="301913"/>
                  </a:lnTo>
                  <a:lnTo>
                    <a:pt x="58495" y="304221"/>
                  </a:lnTo>
                  <a:lnTo>
                    <a:pt x="60053" y="299910"/>
                  </a:lnTo>
                  <a:lnTo>
                    <a:pt x="68144" y="256553"/>
                  </a:lnTo>
                  <a:lnTo>
                    <a:pt x="83232" y="227834"/>
                  </a:lnTo>
                  <a:lnTo>
                    <a:pt x="102520" y="204507"/>
                  </a:lnTo>
                  <a:lnTo>
                    <a:pt x="110461" y="200679"/>
                  </a:lnTo>
                  <a:lnTo>
                    <a:pt x="128642" y="199545"/>
                  </a:lnTo>
                  <a:lnTo>
                    <a:pt x="158609" y="211072"/>
                  </a:lnTo>
                  <a:lnTo>
                    <a:pt x="173048" y="226000"/>
                  </a:lnTo>
                  <a:lnTo>
                    <a:pt x="191850" y="264180"/>
                  </a:lnTo>
                  <a:lnTo>
                    <a:pt x="196920" y="268537"/>
                  </a:lnTo>
                  <a:lnTo>
                    <a:pt x="202640" y="269102"/>
                  </a:lnTo>
                  <a:lnTo>
                    <a:pt x="215234" y="263490"/>
                  </a:lnTo>
                  <a:lnTo>
                    <a:pt x="275865" y="213816"/>
                  </a:lnTo>
                  <a:lnTo>
                    <a:pt x="323543" y="184164"/>
                  </a:lnTo>
                  <a:lnTo>
                    <a:pt x="331509" y="175418"/>
                  </a:lnTo>
                  <a:lnTo>
                    <a:pt x="340360" y="153223"/>
                  </a:lnTo>
                  <a:lnTo>
                    <a:pt x="342720" y="140753"/>
                  </a:lnTo>
                  <a:lnTo>
                    <a:pt x="340784" y="131270"/>
                  </a:lnTo>
                  <a:lnTo>
                    <a:pt x="335984" y="123778"/>
                  </a:lnTo>
                  <a:lnTo>
                    <a:pt x="329274" y="117613"/>
                  </a:lnTo>
                  <a:lnTo>
                    <a:pt x="321291" y="114674"/>
                  </a:lnTo>
                  <a:lnTo>
                    <a:pt x="303063" y="114527"/>
                  </a:lnTo>
                  <a:lnTo>
                    <a:pt x="286383" y="121481"/>
                  </a:lnTo>
                  <a:lnTo>
                    <a:pt x="256611" y="145009"/>
                  </a:lnTo>
                  <a:lnTo>
                    <a:pt x="240849" y="170867"/>
                  </a:lnTo>
                  <a:lnTo>
                    <a:pt x="226213" y="212216"/>
                  </a:lnTo>
                  <a:lnTo>
                    <a:pt x="223371" y="237427"/>
                  </a:lnTo>
                  <a:lnTo>
                    <a:pt x="228348" y="257992"/>
                  </a:lnTo>
                  <a:lnTo>
                    <a:pt x="232950" y="266751"/>
                  </a:lnTo>
                  <a:lnTo>
                    <a:pt x="247423" y="279603"/>
                  </a:lnTo>
                  <a:lnTo>
                    <a:pt x="290899" y="297385"/>
                  </a:lnTo>
                  <a:lnTo>
                    <a:pt x="307883" y="298677"/>
                  </a:lnTo>
                  <a:lnTo>
                    <a:pt x="326383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1776038" y="3906132"/>
              <a:ext cx="140783" cy="178926"/>
            </a:xfrm>
            <a:custGeom>
              <a:avLst/>
              <a:gdLst/>
              <a:ahLst/>
              <a:cxnLst/>
              <a:rect l="0" t="0" r="0" b="0"/>
              <a:pathLst>
                <a:path w="140783" h="178926">
                  <a:moveTo>
                    <a:pt x="34863" y="63111"/>
                  </a:moveTo>
                  <a:lnTo>
                    <a:pt x="40452" y="79879"/>
                  </a:lnTo>
                  <a:lnTo>
                    <a:pt x="52555" y="91230"/>
                  </a:lnTo>
                  <a:lnTo>
                    <a:pt x="60696" y="95895"/>
                  </a:lnTo>
                  <a:lnTo>
                    <a:pt x="79100" y="97959"/>
                  </a:lnTo>
                  <a:lnTo>
                    <a:pt x="97808" y="93807"/>
                  </a:lnTo>
                  <a:lnTo>
                    <a:pt x="128882" y="72077"/>
                  </a:lnTo>
                  <a:lnTo>
                    <a:pt x="136147" y="65579"/>
                  </a:lnTo>
                  <a:lnTo>
                    <a:pt x="139820" y="56568"/>
                  </a:lnTo>
                  <a:lnTo>
                    <a:pt x="140782" y="34077"/>
                  </a:lnTo>
                  <a:lnTo>
                    <a:pt x="134191" y="14722"/>
                  </a:lnTo>
                  <a:lnTo>
                    <a:pt x="129158" y="6285"/>
                  </a:lnTo>
                  <a:lnTo>
                    <a:pt x="121123" y="1831"/>
                  </a:lnTo>
                  <a:lnTo>
                    <a:pt x="99717" y="0"/>
                  </a:lnTo>
                  <a:lnTo>
                    <a:pt x="66947" y="5547"/>
                  </a:lnTo>
                  <a:lnTo>
                    <a:pt x="40600" y="20189"/>
                  </a:lnTo>
                  <a:lnTo>
                    <a:pt x="17976" y="44934"/>
                  </a:lnTo>
                  <a:lnTo>
                    <a:pt x="2043" y="74493"/>
                  </a:lnTo>
                  <a:lnTo>
                    <a:pt x="0" y="95076"/>
                  </a:lnTo>
                  <a:lnTo>
                    <a:pt x="8219" y="136885"/>
                  </a:lnTo>
                  <a:lnTo>
                    <a:pt x="23329" y="162829"/>
                  </a:lnTo>
                  <a:lnTo>
                    <a:pt x="31853" y="168194"/>
                  </a:lnTo>
                  <a:lnTo>
                    <a:pt x="65037" y="175745"/>
                  </a:lnTo>
                  <a:lnTo>
                    <a:pt x="108563" y="1789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2010943" y="3948186"/>
              <a:ext cx="105285" cy="147400"/>
            </a:xfrm>
            <a:custGeom>
              <a:avLst/>
              <a:gdLst/>
              <a:ahLst/>
              <a:cxnLst/>
              <a:rect l="0" t="0" r="0" b="0"/>
              <a:pathLst>
                <a:path w="105285" h="147400">
                  <a:moveTo>
                    <a:pt x="105284" y="0"/>
                  </a:moveTo>
                  <a:lnTo>
                    <a:pt x="88517" y="11178"/>
                  </a:lnTo>
                  <a:lnTo>
                    <a:pt x="45692" y="67628"/>
                  </a:lnTo>
                  <a:lnTo>
                    <a:pt x="12580" y="12673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2000414" y="3916601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0" y="0"/>
                  </a:moveTo>
                  <a:lnTo>
                    <a:pt x="41983" y="53875"/>
                  </a:lnTo>
                  <a:lnTo>
                    <a:pt x="77968" y="114752"/>
                  </a:lnTo>
                  <a:lnTo>
                    <a:pt x="10528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2201321" y="3907859"/>
              <a:ext cx="139301" cy="343094"/>
            </a:xfrm>
            <a:custGeom>
              <a:avLst/>
              <a:gdLst/>
              <a:ahLst/>
              <a:cxnLst/>
              <a:rect l="0" t="0" r="0" b="0"/>
              <a:pathLst>
                <a:path w="139301" h="343094">
                  <a:moveTo>
                    <a:pt x="20192" y="156141"/>
                  </a:moveTo>
                  <a:lnTo>
                    <a:pt x="28525" y="193619"/>
                  </a:lnTo>
                  <a:lnTo>
                    <a:pt x="35876" y="250632"/>
                  </a:lnTo>
                  <a:lnTo>
                    <a:pt x="40187" y="309813"/>
                  </a:lnTo>
                  <a:lnTo>
                    <a:pt x="40777" y="338303"/>
                  </a:lnTo>
                  <a:lnTo>
                    <a:pt x="39764" y="343093"/>
                  </a:lnTo>
                  <a:lnTo>
                    <a:pt x="37920" y="341607"/>
                  </a:lnTo>
                  <a:lnTo>
                    <a:pt x="24433" y="300451"/>
                  </a:lnTo>
                  <a:lnTo>
                    <a:pt x="15161" y="241579"/>
                  </a:lnTo>
                  <a:lnTo>
                    <a:pt x="3514" y="190088"/>
                  </a:lnTo>
                  <a:lnTo>
                    <a:pt x="0" y="134857"/>
                  </a:lnTo>
                  <a:lnTo>
                    <a:pt x="2511" y="96022"/>
                  </a:lnTo>
                  <a:lnTo>
                    <a:pt x="11061" y="33494"/>
                  </a:lnTo>
                  <a:lnTo>
                    <a:pt x="20423" y="10384"/>
                  </a:lnTo>
                  <a:lnTo>
                    <a:pt x="27365" y="3987"/>
                  </a:lnTo>
                  <a:lnTo>
                    <a:pt x="35502" y="893"/>
                  </a:lnTo>
                  <a:lnTo>
                    <a:pt x="44437" y="0"/>
                  </a:lnTo>
                  <a:lnTo>
                    <a:pt x="63723" y="8366"/>
                  </a:lnTo>
                  <a:lnTo>
                    <a:pt x="106729" y="44957"/>
                  </a:lnTo>
                  <a:lnTo>
                    <a:pt x="132649" y="83356"/>
                  </a:lnTo>
                  <a:lnTo>
                    <a:pt x="137277" y="93580"/>
                  </a:lnTo>
                  <a:lnTo>
                    <a:pt x="139300" y="114298"/>
                  </a:lnTo>
                  <a:lnTo>
                    <a:pt x="135130" y="134034"/>
                  </a:lnTo>
                  <a:lnTo>
                    <a:pt x="125478" y="150605"/>
                  </a:lnTo>
                  <a:lnTo>
                    <a:pt x="110269" y="162649"/>
                  </a:lnTo>
                  <a:lnTo>
                    <a:pt x="71910" y="179913"/>
                  </a:lnTo>
                  <a:lnTo>
                    <a:pt x="54486" y="181134"/>
                  </a:lnTo>
                  <a:lnTo>
                    <a:pt x="30720" y="1771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2354484" y="3974183"/>
              <a:ext cx="165043" cy="151580"/>
            </a:xfrm>
            <a:custGeom>
              <a:avLst/>
              <a:gdLst/>
              <a:ahLst/>
              <a:cxnLst/>
              <a:rect l="0" t="0" r="0" b="0"/>
              <a:pathLst>
                <a:path w="165043" h="151580">
                  <a:moveTo>
                    <a:pt x="109184" y="5589"/>
                  </a:moveTo>
                  <a:lnTo>
                    <a:pt x="92416" y="0"/>
                  </a:lnTo>
                  <a:lnTo>
                    <a:pt x="71706" y="3495"/>
                  </a:lnTo>
                  <a:lnTo>
                    <a:pt x="39978" y="18616"/>
                  </a:lnTo>
                  <a:lnTo>
                    <a:pt x="24613" y="32436"/>
                  </a:lnTo>
                  <a:lnTo>
                    <a:pt x="1269" y="80051"/>
                  </a:lnTo>
                  <a:lnTo>
                    <a:pt x="0" y="100684"/>
                  </a:lnTo>
                  <a:lnTo>
                    <a:pt x="1300" y="111100"/>
                  </a:lnTo>
                  <a:lnTo>
                    <a:pt x="12102" y="128911"/>
                  </a:lnTo>
                  <a:lnTo>
                    <a:pt x="19897" y="136937"/>
                  </a:lnTo>
                  <a:lnTo>
                    <a:pt x="41035" y="145854"/>
                  </a:lnTo>
                  <a:lnTo>
                    <a:pt x="92733" y="151579"/>
                  </a:lnTo>
                  <a:lnTo>
                    <a:pt x="113961" y="146122"/>
                  </a:lnTo>
                  <a:lnTo>
                    <a:pt x="131194" y="134728"/>
                  </a:lnTo>
                  <a:lnTo>
                    <a:pt x="152880" y="108583"/>
                  </a:lnTo>
                  <a:lnTo>
                    <a:pt x="162920" y="88799"/>
                  </a:lnTo>
                  <a:lnTo>
                    <a:pt x="165042" y="65187"/>
                  </a:lnTo>
                  <a:lnTo>
                    <a:pt x="163970" y="52340"/>
                  </a:lnTo>
                  <a:lnTo>
                    <a:pt x="159746" y="42605"/>
                  </a:lnTo>
                  <a:lnTo>
                    <a:pt x="145694" y="28669"/>
                  </a:lnTo>
                  <a:lnTo>
                    <a:pt x="119713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2547896" y="3969218"/>
              <a:ext cx="157928" cy="140482"/>
            </a:xfrm>
            <a:custGeom>
              <a:avLst/>
              <a:gdLst/>
              <a:ahLst/>
              <a:cxnLst/>
              <a:rect l="0" t="0" r="0" b="0"/>
              <a:pathLst>
                <a:path w="157928" h="140482">
                  <a:moveTo>
                    <a:pt x="0" y="52668"/>
                  </a:moveTo>
                  <a:lnTo>
                    <a:pt x="17958" y="116095"/>
                  </a:lnTo>
                  <a:lnTo>
                    <a:pt x="25858" y="140481"/>
                  </a:lnTo>
                  <a:lnTo>
                    <a:pt x="22999" y="127430"/>
                  </a:lnTo>
                  <a:lnTo>
                    <a:pt x="21313" y="68507"/>
                  </a:lnTo>
                  <a:lnTo>
                    <a:pt x="26722" y="33184"/>
                  </a:lnTo>
                  <a:lnTo>
                    <a:pt x="41323" y="6081"/>
                  </a:lnTo>
                  <a:lnTo>
                    <a:pt x="49775" y="1722"/>
                  </a:lnTo>
                  <a:lnTo>
                    <a:pt x="71645" y="0"/>
                  </a:lnTo>
                  <a:lnTo>
                    <a:pt x="90724" y="6253"/>
                  </a:lnTo>
                  <a:lnTo>
                    <a:pt x="107002" y="18001"/>
                  </a:lnTo>
                  <a:lnTo>
                    <a:pt x="122036" y="34921"/>
                  </a:lnTo>
                  <a:lnTo>
                    <a:pt x="146370" y="93022"/>
                  </a:lnTo>
                  <a:lnTo>
                    <a:pt x="157927" y="1263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2716352" y="3948683"/>
              <a:ext cx="105498" cy="125846"/>
            </a:xfrm>
            <a:custGeom>
              <a:avLst/>
              <a:gdLst/>
              <a:ahLst/>
              <a:cxnLst/>
              <a:rect l="0" t="0" r="0" b="0"/>
              <a:pathLst>
                <a:path w="105498" h="125846">
                  <a:moveTo>
                    <a:pt x="0" y="73203"/>
                  </a:moveTo>
                  <a:lnTo>
                    <a:pt x="53875" y="55244"/>
                  </a:lnTo>
                  <a:lnTo>
                    <a:pt x="83423" y="43835"/>
                  </a:lnTo>
                  <a:lnTo>
                    <a:pt x="99858" y="32464"/>
                  </a:lnTo>
                  <a:lnTo>
                    <a:pt x="104007" y="24987"/>
                  </a:lnTo>
                  <a:lnTo>
                    <a:pt x="105497" y="7320"/>
                  </a:lnTo>
                  <a:lnTo>
                    <a:pt x="100747" y="2375"/>
                  </a:lnTo>
                  <a:lnTo>
                    <a:pt x="92901" y="248"/>
                  </a:lnTo>
                  <a:lnTo>
                    <a:pt x="82991" y="0"/>
                  </a:lnTo>
                  <a:lnTo>
                    <a:pt x="62621" y="5963"/>
                  </a:lnTo>
                  <a:lnTo>
                    <a:pt x="34542" y="22474"/>
                  </a:lnTo>
                  <a:lnTo>
                    <a:pt x="20031" y="36619"/>
                  </a:lnTo>
                  <a:lnTo>
                    <a:pt x="9683" y="54604"/>
                  </a:lnTo>
                  <a:lnTo>
                    <a:pt x="8795" y="64313"/>
                  </a:lnTo>
                  <a:lnTo>
                    <a:pt x="14047" y="84459"/>
                  </a:lnTo>
                  <a:lnTo>
                    <a:pt x="30159" y="115532"/>
                  </a:lnTo>
                  <a:lnTo>
                    <a:pt x="38823" y="121310"/>
                  </a:lnTo>
                  <a:lnTo>
                    <a:pt x="94756" y="1258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2880245" y="3979665"/>
              <a:ext cx="151963" cy="105393"/>
            </a:xfrm>
            <a:custGeom>
              <a:avLst/>
              <a:gdLst/>
              <a:ahLst/>
              <a:cxnLst/>
              <a:rect l="0" t="0" r="0" b="0"/>
              <a:pathLst>
                <a:path w="151963" h="105393">
                  <a:moveTo>
                    <a:pt x="15091" y="31692"/>
                  </a:moveTo>
                  <a:lnTo>
                    <a:pt x="15091" y="85837"/>
                  </a:lnTo>
                  <a:lnTo>
                    <a:pt x="15091" y="99374"/>
                  </a:lnTo>
                  <a:lnTo>
                    <a:pt x="13921" y="103719"/>
                  </a:lnTo>
                  <a:lnTo>
                    <a:pt x="11972" y="101937"/>
                  </a:lnTo>
                  <a:lnTo>
                    <a:pt x="437" y="65455"/>
                  </a:lnTo>
                  <a:lnTo>
                    <a:pt x="0" y="43188"/>
                  </a:lnTo>
                  <a:lnTo>
                    <a:pt x="4875" y="22763"/>
                  </a:lnTo>
                  <a:lnTo>
                    <a:pt x="14840" y="5887"/>
                  </a:lnTo>
                  <a:lnTo>
                    <a:pt x="23113" y="1621"/>
                  </a:lnTo>
                  <a:lnTo>
                    <a:pt x="44783" y="0"/>
                  </a:lnTo>
                  <a:lnTo>
                    <a:pt x="77701" y="11253"/>
                  </a:lnTo>
                  <a:lnTo>
                    <a:pt x="104092" y="34995"/>
                  </a:lnTo>
                  <a:lnTo>
                    <a:pt x="146286" y="98357"/>
                  </a:lnTo>
                  <a:lnTo>
                    <a:pt x="151962" y="1053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3063792" y="3737616"/>
              <a:ext cx="52644" cy="326385"/>
            </a:xfrm>
            <a:custGeom>
              <a:avLst/>
              <a:gdLst/>
              <a:ahLst/>
              <a:cxnLst/>
              <a:rect l="0" t="0" r="0" b="0"/>
              <a:pathLst>
                <a:path w="52644" h="326385">
                  <a:moveTo>
                    <a:pt x="0" y="0"/>
                  </a:moveTo>
                  <a:lnTo>
                    <a:pt x="3120" y="57264"/>
                  </a:lnTo>
                  <a:lnTo>
                    <a:pt x="11453" y="106655"/>
                  </a:lnTo>
                  <a:lnTo>
                    <a:pt x="21331" y="155214"/>
                  </a:lnTo>
                  <a:lnTo>
                    <a:pt x="31667" y="202357"/>
                  </a:lnTo>
                  <a:lnTo>
                    <a:pt x="40051" y="265100"/>
                  </a:lnTo>
                  <a:lnTo>
                    <a:pt x="52643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3021678" y="3895544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62564" y="8333"/>
                  </a:lnTo>
                  <a:lnTo>
                    <a:pt x="105551" y="15684"/>
                  </a:lnTo>
                  <a:lnTo>
                    <a:pt x="53605" y="2840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3432290" y="3916601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3119" y="42691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3442818" y="380078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3527046" y="3900483"/>
              <a:ext cx="128588" cy="171633"/>
            </a:xfrm>
            <a:custGeom>
              <a:avLst/>
              <a:gdLst/>
              <a:ahLst/>
              <a:cxnLst/>
              <a:rect l="0" t="0" r="0" b="0"/>
              <a:pathLst>
                <a:path w="128588" h="171633">
                  <a:moveTo>
                    <a:pt x="73700" y="5589"/>
                  </a:moveTo>
                  <a:lnTo>
                    <a:pt x="56932" y="0"/>
                  </a:lnTo>
                  <a:lnTo>
                    <a:pt x="39342" y="3495"/>
                  </a:lnTo>
                  <a:lnTo>
                    <a:pt x="12827" y="18617"/>
                  </a:lnTo>
                  <a:lnTo>
                    <a:pt x="5042" y="24803"/>
                  </a:lnTo>
                  <a:lnTo>
                    <a:pt x="2191" y="31266"/>
                  </a:lnTo>
                  <a:lnTo>
                    <a:pt x="2631" y="37915"/>
                  </a:lnTo>
                  <a:lnTo>
                    <a:pt x="5263" y="44687"/>
                  </a:lnTo>
                  <a:lnTo>
                    <a:pt x="20667" y="55332"/>
                  </a:lnTo>
                  <a:lnTo>
                    <a:pt x="80884" y="75397"/>
                  </a:lnTo>
                  <a:lnTo>
                    <a:pt x="103799" y="82628"/>
                  </a:lnTo>
                  <a:lnTo>
                    <a:pt x="119443" y="95981"/>
                  </a:lnTo>
                  <a:lnTo>
                    <a:pt x="125252" y="104455"/>
                  </a:lnTo>
                  <a:lnTo>
                    <a:pt x="128587" y="123229"/>
                  </a:lnTo>
                  <a:lnTo>
                    <a:pt x="127839" y="133149"/>
                  </a:lnTo>
                  <a:lnTo>
                    <a:pt x="123830" y="140931"/>
                  </a:lnTo>
                  <a:lnTo>
                    <a:pt x="110018" y="152699"/>
                  </a:lnTo>
                  <a:lnTo>
                    <a:pt x="82511" y="165901"/>
                  </a:lnTo>
                  <a:lnTo>
                    <a:pt x="40955" y="171632"/>
                  </a:lnTo>
                  <a:lnTo>
                    <a:pt x="20932" y="169853"/>
                  </a:lnTo>
                  <a:lnTo>
                    <a:pt x="0" y="163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1" name="Freeform 190"/>
          <p:cNvSpPr/>
          <p:nvPr/>
        </p:nvSpPr>
        <p:spPr>
          <a:xfrm>
            <a:off x="4596721" y="2547896"/>
            <a:ext cx="3908171" cy="947561"/>
          </a:xfrm>
          <a:custGeom>
            <a:avLst/>
            <a:gdLst/>
            <a:ahLst/>
            <a:cxnLst/>
            <a:rect l="0" t="0" r="0" b="0"/>
            <a:pathLst>
              <a:path w="3908171" h="947561">
                <a:moveTo>
                  <a:pt x="1130781" y="168456"/>
                </a:moveTo>
                <a:lnTo>
                  <a:pt x="1072165" y="168456"/>
                </a:lnTo>
                <a:lnTo>
                  <a:pt x="1010755" y="168456"/>
                </a:lnTo>
                <a:lnTo>
                  <a:pt x="949231" y="168456"/>
                </a:lnTo>
                <a:lnTo>
                  <a:pt x="898394" y="168456"/>
                </a:lnTo>
                <a:lnTo>
                  <a:pt x="843167" y="171575"/>
                </a:lnTo>
                <a:lnTo>
                  <a:pt x="782350" y="176789"/>
                </a:lnTo>
                <a:lnTo>
                  <a:pt x="729235" y="181454"/>
                </a:lnTo>
                <a:lnTo>
                  <a:pt x="668668" y="187921"/>
                </a:lnTo>
                <a:lnTo>
                  <a:pt x="614850" y="197604"/>
                </a:lnTo>
                <a:lnTo>
                  <a:pt x="567171" y="207378"/>
                </a:lnTo>
                <a:lnTo>
                  <a:pt x="516000" y="217683"/>
                </a:lnTo>
                <a:lnTo>
                  <a:pt x="452545" y="231645"/>
                </a:lnTo>
                <a:lnTo>
                  <a:pt x="394345" y="251258"/>
                </a:lnTo>
                <a:lnTo>
                  <a:pt x="335195" y="276211"/>
                </a:lnTo>
                <a:lnTo>
                  <a:pt x="297855" y="296716"/>
                </a:lnTo>
                <a:lnTo>
                  <a:pt x="249352" y="318765"/>
                </a:lnTo>
                <a:lnTo>
                  <a:pt x="223090" y="334654"/>
                </a:lnTo>
                <a:lnTo>
                  <a:pt x="165157" y="369803"/>
                </a:lnTo>
                <a:lnTo>
                  <a:pt x="120638" y="405887"/>
                </a:lnTo>
                <a:lnTo>
                  <a:pt x="68651" y="463801"/>
                </a:lnTo>
                <a:lnTo>
                  <a:pt x="36757" y="516698"/>
                </a:lnTo>
                <a:lnTo>
                  <a:pt x="9252" y="578956"/>
                </a:lnTo>
                <a:lnTo>
                  <a:pt x="0" y="619849"/>
                </a:lnTo>
                <a:lnTo>
                  <a:pt x="6169" y="682356"/>
                </a:lnTo>
                <a:lnTo>
                  <a:pt x="18653" y="734521"/>
                </a:lnTo>
                <a:lnTo>
                  <a:pt x="34501" y="767847"/>
                </a:lnTo>
                <a:lnTo>
                  <a:pt x="83680" y="826098"/>
                </a:lnTo>
                <a:lnTo>
                  <a:pt x="134451" y="863054"/>
                </a:lnTo>
                <a:lnTo>
                  <a:pt x="187492" y="891357"/>
                </a:lnTo>
                <a:lnTo>
                  <a:pt x="243029" y="911072"/>
                </a:lnTo>
                <a:lnTo>
                  <a:pt x="302179" y="926232"/>
                </a:lnTo>
                <a:lnTo>
                  <a:pt x="364253" y="934902"/>
                </a:lnTo>
                <a:lnTo>
                  <a:pt x="415509" y="943850"/>
                </a:lnTo>
                <a:lnTo>
                  <a:pt x="476413" y="946831"/>
                </a:lnTo>
                <a:lnTo>
                  <a:pt x="525893" y="947348"/>
                </a:lnTo>
                <a:lnTo>
                  <a:pt x="581888" y="947501"/>
                </a:lnTo>
                <a:lnTo>
                  <a:pt x="635524" y="947546"/>
                </a:lnTo>
                <a:lnTo>
                  <a:pt x="691580" y="947560"/>
                </a:lnTo>
                <a:lnTo>
                  <a:pt x="743284" y="944444"/>
                </a:lnTo>
                <a:lnTo>
                  <a:pt x="803374" y="938499"/>
                </a:lnTo>
                <a:lnTo>
                  <a:pt x="859857" y="937469"/>
                </a:lnTo>
                <a:lnTo>
                  <a:pt x="920118" y="929886"/>
                </a:lnTo>
                <a:lnTo>
                  <a:pt x="975946" y="926339"/>
                </a:lnTo>
                <a:lnTo>
                  <a:pt x="1036941" y="919569"/>
                </a:lnTo>
                <a:lnTo>
                  <a:pt x="1099467" y="917043"/>
                </a:lnTo>
                <a:lnTo>
                  <a:pt x="1158938" y="915125"/>
                </a:lnTo>
                <a:lnTo>
                  <a:pt x="1221611" y="907708"/>
                </a:lnTo>
                <a:lnTo>
                  <a:pt x="1280137" y="903000"/>
                </a:lnTo>
                <a:lnTo>
                  <a:pt x="1335692" y="897316"/>
                </a:lnTo>
                <a:lnTo>
                  <a:pt x="1384908" y="895631"/>
                </a:lnTo>
                <a:lnTo>
                  <a:pt x="1442762" y="889473"/>
                </a:lnTo>
                <a:lnTo>
                  <a:pt x="1499430" y="885899"/>
                </a:lnTo>
                <a:lnTo>
                  <a:pt x="1562495" y="884840"/>
                </a:lnTo>
                <a:lnTo>
                  <a:pt x="1614456" y="884526"/>
                </a:lnTo>
                <a:lnTo>
                  <a:pt x="1669039" y="877184"/>
                </a:lnTo>
                <a:lnTo>
                  <a:pt x="1723883" y="874849"/>
                </a:lnTo>
                <a:lnTo>
                  <a:pt x="1784587" y="874157"/>
                </a:lnTo>
                <a:lnTo>
                  <a:pt x="1847027" y="872782"/>
                </a:lnTo>
                <a:lnTo>
                  <a:pt x="1907642" y="866655"/>
                </a:lnTo>
                <a:lnTo>
                  <a:pt x="1958617" y="864320"/>
                </a:lnTo>
                <a:lnTo>
                  <a:pt x="2013625" y="862459"/>
                </a:lnTo>
                <a:lnTo>
                  <a:pt x="2074790" y="855061"/>
                </a:lnTo>
                <a:lnTo>
                  <a:pt x="2133055" y="853476"/>
                </a:lnTo>
                <a:lnTo>
                  <a:pt x="2185413" y="849886"/>
                </a:lnTo>
                <a:lnTo>
                  <a:pt x="2232512" y="844534"/>
                </a:lnTo>
                <a:lnTo>
                  <a:pt x="2294542" y="837136"/>
                </a:lnTo>
                <a:lnTo>
                  <a:pt x="2346345" y="833347"/>
                </a:lnTo>
                <a:lnTo>
                  <a:pt x="2406148" y="832224"/>
                </a:lnTo>
                <a:lnTo>
                  <a:pt x="2468321" y="826302"/>
                </a:lnTo>
                <a:lnTo>
                  <a:pt x="2531196" y="822728"/>
                </a:lnTo>
                <a:lnTo>
                  <a:pt x="2594279" y="821669"/>
                </a:lnTo>
                <a:lnTo>
                  <a:pt x="2657425" y="821355"/>
                </a:lnTo>
                <a:lnTo>
                  <a:pt x="2714999" y="821262"/>
                </a:lnTo>
                <a:lnTo>
                  <a:pt x="2774691" y="815645"/>
                </a:lnTo>
                <a:lnTo>
                  <a:pt x="2836832" y="812161"/>
                </a:lnTo>
                <a:lnTo>
                  <a:pt x="2894108" y="811129"/>
                </a:lnTo>
                <a:lnTo>
                  <a:pt x="2948123" y="805234"/>
                </a:lnTo>
                <a:lnTo>
                  <a:pt x="3001173" y="801667"/>
                </a:lnTo>
                <a:lnTo>
                  <a:pt x="3059525" y="800611"/>
                </a:lnTo>
                <a:lnTo>
                  <a:pt x="3115679" y="800298"/>
                </a:lnTo>
                <a:lnTo>
                  <a:pt x="3171414" y="792956"/>
                </a:lnTo>
                <a:lnTo>
                  <a:pt x="3232510" y="790293"/>
                </a:lnTo>
                <a:lnTo>
                  <a:pt x="3287947" y="786712"/>
                </a:lnTo>
                <a:lnTo>
                  <a:pt x="3338297" y="778242"/>
                </a:lnTo>
                <a:lnTo>
                  <a:pt x="3385971" y="771443"/>
                </a:lnTo>
                <a:lnTo>
                  <a:pt x="3448894" y="763556"/>
                </a:lnTo>
                <a:lnTo>
                  <a:pt x="3506383" y="749564"/>
                </a:lnTo>
                <a:lnTo>
                  <a:pt x="3562799" y="728603"/>
                </a:lnTo>
                <a:lnTo>
                  <a:pt x="3619003" y="707261"/>
                </a:lnTo>
                <a:lnTo>
                  <a:pt x="3673996" y="687751"/>
                </a:lnTo>
                <a:lnTo>
                  <a:pt x="3736292" y="661389"/>
                </a:lnTo>
                <a:lnTo>
                  <a:pt x="3781696" y="637659"/>
                </a:lnTo>
                <a:lnTo>
                  <a:pt x="3814407" y="607322"/>
                </a:lnTo>
                <a:lnTo>
                  <a:pt x="3864615" y="545823"/>
                </a:lnTo>
                <a:lnTo>
                  <a:pt x="3888315" y="491502"/>
                </a:lnTo>
                <a:lnTo>
                  <a:pt x="3905503" y="431445"/>
                </a:lnTo>
                <a:lnTo>
                  <a:pt x="3908170" y="405443"/>
                </a:lnTo>
                <a:lnTo>
                  <a:pt x="3903117" y="381408"/>
                </a:lnTo>
                <a:lnTo>
                  <a:pt x="3881499" y="320631"/>
                </a:lnTo>
                <a:lnTo>
                  <a:pt x="3843252" y="263723"/>
                </a:lnTo>
                <a:lnTo>
                  <a:pt x="3787457" y="203708"/>
                </a:lnTo>
                <a:lnTo>
                  <a:pt x="3727615" y="165150"/>
                </a:lnTo>
                <a:lnTo>
                  <a:pt x="3672601" y="144378"/>
                </a:lnTo>
                <a:lnTo>
                  <a:pt x="3616093" y="118073"/>
                </a:lnTo>
                <a:lnTo>
                  <a:pt x="3554536" y="98563"/>
                </a:lnTo>
                <a:lnTo>
                  <a:pt x="3491072" y="80758"/>
                </a:lnTo>
                <a:lnTo>
                  <a:pt x="3431787" y="73924"/>
                </a:lnTo>
                <a:lnTo>
                  <a:pt x="3373803" y="62522"/>
                </a:lnTo>
                <a:lnTo>
                  <a:pt x="3317288" y="49005"/>
                </a:lnTo>
                <a:lnTo>
                  <a:pt x="3262234" y="42305"/>
                </a:lnTo>
                <a:lnTo>
                  <a:pt x="3210113" y="34049"/>
                </a:lnTo>
                <a:lnTo>
                  <a:pt x="3161208" y="32316"/>
                </a:lnTo>
                <a:lnTo>
                  <a:pt x="3109672" y="28682"/>
                </a:lnTo>
                <a:lnTo>
                  <a:pt x="3057358" y="23316"/>
                </a:lnTo>
                <a:lnTo>
                  <a:pt x="3001694" y="18607"/>
                </a:lnTo>
                <a:lnTo>
                  <a:pt x="2940746" y="12922"/>
                </a:lnTo>
                <a:lnTo>
                  <a:pt x="2881355" y="11238"/>
                </a:lnTo>
                <a:lnTo>
                  <a:pt x="2820061" y="5079"/>
                </a:lnTo>
                <a:lnTo>
                  <a:pt x="2768386" y="1505"/>
                </a:lnTo>
                <a:lnTo>
                  <a:pt x="2708622" y="446"/>
                </a:lnTo>
                <a:lnTo>
                  <a:pt x="2664185" y="198"/>
                </a:lnTo>
                <a:lnTo>
                  <a:pt x="2618309" y="88"/>
                </a:lnTo>
                <a:lnTo>
                  <a:pt x="2555360" y="26"/>
                </a:lnTo>
                <a:lnTo>
                  <a:pt x="2503693" y="8"/>
                </a:lnTo>
                <a:lnTo>
                  <a:pt x="2447310" y="2"/>
                </a:lnTo>
                <a:lnTo>
                  <a:pt x="2396419" y="1"/>
                </a:lnTo>
                <a:lnTo>
                  <a:pt x="2353853" y="0"/>
                </a:lnTo>
                <a:lnTo>
                  <a:pt x="2307638" y="0"/>
                </a:lnTo>
                <a:lnTo>
                  <a:pt x="2259803" y="0"/>
                </a:lnTo>
                <a:lnTo>
                  <a:pt x="2211247" y="0"/>
                </a:lnTo>
                <a:lnTo>
                  <a:pt x="2154638" y="5589"/>
                </a:lnTo>
                <a:lnTo>
                  <a:pt x="2091463" y="9065"/>
                </a:lnTo>
                <a:lnTo>
                  <a:pt x="2037650" y="10095"/>
                </a:lnTo>
                <a:lnTo>
                  <a:pt x="1992068" y="10400"/>
                </a:lnTo>
                <a:lnTo>
                  <a:pt x="1932159" y="16080"/>
                </a:lnTo>
                <a:lnTo>
                  <a:pt x="1879314" y="19582"/>
                </a:lnTo>
                <a:lnTo>
                  <a:pt x="1816026" y="20766"/>
                </a:lnTo>
                <a:lnTo>
                  <a:pt x="1755087" y="22140"/>
                </a:lnTo>
                <a:lnTo>
                  <a:pt x="1705835" y="28267"/>
                </a:lnTo>
                <a:lnTo>
                  <a:pt x="1647271" y="30930"/>
                </a:lnTo>
                <a:lnTo>
                  <a:pt x="1583801" y="38735"/>
                </a:lnTo>
                <a:lnTo>
                  <a:pt x="1530229" y="41447"/>
                </a:lnTo>
                <a:lnTo>
                  <a:pt x="1474587" y="47571"/>
                </a:lnTo>
                <a:lnTo>
                  <a:pt x="1418535" y="52811"/>
                </a:lnTo>
                <a:lnTo>
                  <a:pt x="1362404" y="60778"/>
                </a:lnTo>
                <a:lnTo>
                  <a:pt x="1306256" y="62698"/>
                </a:lnTo>
                <a:lnTo>
                  <a:pt x="1250104" y="71483"/>
                </a:lnTo>
                <a:lnTo>
                  <a:pt x="1193952" y="81364"/>
                </a:lnTo>
                <a:lnTo>
                  <a:pt x="1137800" y="89251"/>
                </a:lnTo>
                <a:lnTo>
                  <a:pt x="1081648" y="100905"/>
                </a:lnTo>
                <a:lnTo>
                  <a:pt x="1025496" y="107539"/>
                </a:lnTo>
                <a:lnTo>
                  <a:pt x="974933" y="119768"/>
                </a:lnTo>
                <a:lnTo>
                  <a:pt x="913177" y="142143"/>
                </a:lnTo>
                <a:lnTo>
                  <a:pt x="899154" y="14739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0" name="Group 199"/>
          <p:cNvGrpSpPr/>
          <p:nvPr/>
        </p:nvGrpSpPr>
        <p:grpSpPr>
          <a:xfrm>
            <a:off x="3953126" y="3632331"/>
            <a:ext cx="1690149" cy="579069"/>
            <a:chOff x="3953126" y="3632331"/>
            <a:chExt cx="1690149" cy="579069"/>
          </a:xfrm>
        </p:grpSpPr>
        <p:sp>
          <p:nvSpPr>
            <p:cNvPr id="192" name="Freeform 191"/>
            <p:cNvSpPr/>
            <p:nvPr/>
          </p:nvSpPr>
          <p:spPr>
            <a:xfrm>
              <a:off x="3953126" y="3632331"/>
              <a:ext cx="216160" cy="400084"/>
            </a:xfrm>
            <a:custGeom>
              <a:avLst/>
              <a:gdLst/>
              <a:ahLst/>
              <a:cxnLst/>
              <a:rect l="0" t="0" r="0" b="0"/>
              <a:pathLst>
                <a:path w="216160" h="400084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902" y="94169"/>
                  </a:lnTo>
                  <a:lnTo>
                    <a:pt x="6555" y="142286"/>
                  </a:lnTo>
                  <a:lnTo>
                    <a:pt x="13934" y="192418"/>
                  </a:lnTo>
                  <a:lnTo>
                    <a:pt x="26908" y="251871"/>
                  </a:lnTo>
                  <a:lnTo>
                    <a:pt x="40735" y="308676"/>
                  </a:lnTo>
                  <a:lnTo>
                    <a:pt x="51228" y="345313"/>
                  </a:lnTo>
                  <a:lnTo>
                    <a:pt x="53562" y="347192"/>
                  </a:lnTo>
                  <a:lnTo>
                    <a:pt x="56156" y="333682"/>
                  </a:lnTo>
                  <a:lnTo>
                    <a:pt x="61078" y="275511"/>
                  </a:lnTo>
                  <a:lnTo>
                    <a:pt x="67685" y="254641"/>
                  </a:lnTo>
                  <a:lnTo>
                    <a:pt x="78421" y="237566"/>
                  </a:lnTo>
                  <a:lnTo>
                    <a:pt x="85729" y="234417"/>
                  </a:lnTo>
                  <a:lnTo>
                    <a:pt x="94111" y="234656"/>
                  </a:lnTo>
                  <a:lnTo>
                    <a:pt x="111612" y="241162"/>
                  </a:lnTo>
                  <a:lnTo>
                    <a:pt x="154703" y="276614"/>
                  </a:lnTo>
                  <a:lnTo>
                    <a:pt x="185865" y="316423"/>
                  </a:lnTo>
                  <a:lnTo>
                    <a:pt x="210976" y="376737"/>
                  </a:lnTo>
                  <a:lnTo>
                    <a:pt x="216159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4172620" y="3866885"/>
              <a:ext cx="144065" cy="141056"/>
            </a:xfrm>
            <a:custGeom>
              <a:avLst/>
              <a:gdLst/>
              <a:ahLst/>
              <a:cxnLst/>
              <a:rect l="0" t="0" r="0" b="0"/>
              <a:pathLst>
                <a:path w="144065" h="141056">
                  <a:moveTo>
                    <a:pt x="144064" y="18130"/>
                  </a:moveTo>
                  <a:lnTo>
                    <a:pt x="127296" y="6952"/>
                  </a:lnTo>
                  <a:lnTo>
                    <a:pt x="94512" y="0"/>
                  </a:lnTo>
                  <a:lnTo>
                    <a:pt x="60751" y="3530"/>
                  </a:lnTo>
                  <a:lnTo>
                    <a:pt x="28521" y="17574"/>
                  </a:lnTo>
                  <a:lnTo>
                    <a:pt x="13553" y="33091"/>
                  </a:lnTo>
                  <a:lnTo>
                    <a:pt x="4170" y="52855"/>
                  </a:lnTo>
                  <a:lnTo>
                    <a:pt x="0" y="77237"/>
                  </a:lnTo>
                  <a:lnTo>
                    <a:pt x="4386" y="100552"/>
                  </a:lnTo>
                  <a:lnTo>
                    <a:pt x="8831" y="111683"/>
                  </a:lnTo>
                  <a:lnTo>
                    <a:pt x="23129" y="127170"/>
                  </a:lnTo>
                  <a:lnTo>
                    <a:pt x="31855" y="132937"/>
                  </a:lnTo>
                  <a:lnTo>
                    <a:pt x="66493" y="141055"/>
                  </a:lnTo>
                  <a:lnTo>
                    <a:pt x="89701" y="136714"/>
                  </a:lnTo>
                  <a:lnTo>
                    <a:pt x="100802" y="132281"/>
                  </a:lnTo>
                  <a:lnTo>
                    <a:pt x="109374" y="124646"/>
                  </a:lnTo>
                  <a:lnTo>
                    <a:pt x="122017" y="103685"/>
                  </a:lnTo>
                  <a:lnTo>
                    <a:pt x="125296" y="81891"/>
                  </a:lnTo>
                  <a:lnTo>
                    <a:pt x="121684" y="61676"/>
                  </a:lnTo>
                  <a:lnTo>
                    <a:pt x="101950" y="181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4327212" y="3874487"/>
              <a:ext cx="252685" cy="129201"/>
            </a:xfrm>
            <a:custGeom>
              <a:avLst/>
              <a:gdLst/>
              <a:ahLst/>
              <a:cxnLst/>
              <a:rect l="0" t="0" r="0" b="0"/>
              <a:pathLst>
                <a:path w="252685" h="129201">
                  <a:moveTo>
                    <a:pt x="0" y="10528"/>
                  </a:moveTo>
                  <a:lnTo>
                    <a:pt x="2340" y="50216"/>
                  </a:lnTo>
                  <a:lnTo>
                    <a:pt x="23719" y="104965"/>
                  </a:lnTo>
                  <a:lnTo>
                    <a:pt x="31021" y="112090"/>
                  </a:lnTo>
                  <a:lnTo>
                    <a:pt x="51612" y="120008"/>
                  </a:lnTo>
                  <a:lnTo>
                    <a:pt x="61314" y="119780"/>
                  </a:lnTo>
                  <a:lnTo>
                    <a:pt x="78333" y="113287"/>
                  </a:lnTo>
                  <a:lnTo>
                    <a:pt x="90577" y="99482"/>
                  </a:lnTo>
                  <a:lnTo>
                    <a:pt x="95480" y="90888"/>
                  </a:lnTo>
                  <a:lnTo>
                    <a:pt x="101088" y="87498"/>
                  </a:lnTo>
                  <a:lnTo>
                    <a:pt x="107166" y="87578"/>
                  </a:lnTo>
                  <a:lnTo>
                    <a:pt x="113558" y="89971"/>
                  </a:lnTo>
                  <a:lnTo>
                    <a:pt x="123780" y="101988"/>
                  </a:lnTo>
                  <a:lnTo>
                    <a:pt x="128143" y="110106"/>
                  </a:lnTo>
                  <a:lnTo>
                    <a:pt x="145470" y="122245"/>
                  </a:lnTo>
                  <a:lnTo>
                    <a:pt x="167598" y="129200"/>
                  </a:lnTo>
                  <a:lnTo>
                    <a:pt x="189132" y="128392"/>
                  </a:lnTo>
                  <a:lnTo>
                    <a:pt x="207281" y="117894"/>
                  </a:lnTo>
                  <a:lnTo>
                    <a:pt x="237996" y="82559"/>
                  </a:lnTo>
                  <a:lnTo>
                    <a:pt x="246156" y="59310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779938" y="3843404"/>
              <a:ext cx="284270" cy="157426"/>
            </a:xfrm>
            <a:custGeom>
              <a:avLst/>
              <a:gdLst/>
              <a:ahLst/>
              <a:cxnLst/>
              <a:rect l="0" t="0" r="0" b="0"/>
              <a:pathLst>
                <a:path w="284270" h="157426">
                  <a:moveTo>
                    <a:pt x="0" y="31083"/>
                  </a:moveTo>
                  <a:lnTo>
                    <a:pt x="3119" y="85227"/>
                  </a:lnTo>
                  <a:lnTo>
                    <a:pt x="14654" y="134585"/>
                  </a:lnTo>
                  <a:lnTo>
                    <a:pt x="16788" y="136349"/>
                  </a:lnTo>
                  <a:lnTo>
                    <a:pt x="19159" y="122711"/>
                  </a:lnTo>
                  <a:lnTo>
                    <a:pt x="21851" y="67466"/>
                  </a:lnTo>
                  <a:lnTo>
                    <a:pt x="30521" y="26785"/>
                  </a:lnTo>
                  <a:lnTo>
                    <a:pt x="41251" y="7336"/>
                  </a:lnTo>
                  <a:lnTo>
                    <a:pt x="48557" y="2383"/>
                  </a:lnTo>
                  <a:lnTo>
                    <a:pt x="66034" y="0"/>
                  </a:lnTo>
                  <a:lnTo>
                    <a:pt x="82381" y="5960"/>
                  </a:lnTo>
                  <a:lnTo>
                    <a:pt x="90015" y="10825"/>
                  </a:lnTo>
                  <a:lnTo>
                    <a:pt x="101618" y="25589"/>
                  </a:lnTo>
                  <a:lnTo>
                    <a:pt x="134353" y="84167"/>
                  </a:lnTo>
                  <a:lnTo>
                    <a:pt x="138701" y="94549"/>
                  </a:lnTo>
                  <a:lnTo>
                    <a:pt x="141600" y="96790"/>
                  </a:lnTo>
                  <a:lnTo>
                    <a:pt x="143533" y="93605"/>
                  </a:lnTo>
                  <a:lnTo>
                    <a:pt x="148059" y="42262"/>
                  </a:lnTo>
                  <a:lnTo>
                    <a:pt x="152762" y="15774"/>
                  </a:lnTo>
                  <a:lnTo>
                    <a:pt x="159163" y="8009"/>
                  </a:lnTo>
                  <a:lnTo>
                    <a:pt x="168109" y="4002"/>
                  </a:lnTo>
                  <a:lnTo>
                    <a:pt x="189359" y="2669"/>
                  </a:lnTo>
                  <a:lnTo>
                    <a:pt x="210501" y="5976"/>
                  </a:lnTo>
                  <a:lnTo>
                    <a:pt x="228477" y="17585"/>
                  </a:lnTo>
                  <a:lnTo>
                    <a:pt x="243095" y="34442"/>
                  </a:lnTo>
                  <a:lnTo>
                    <a:pt x="269697" y="94549"/>
                  </a:lnTo>
                  <a:lnTo>
                    <a:pt x="284269" y="157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5107623" y="3842704"/>
              <a:ext cx="188212" cy="155099"/>
            </a:xfrm>
            <a:custGeom>
              <a:avLst/>
              <a:gdLst/>
              <a:ahLst/>
              <a:cxnLst/>
              <a:rect l="0" t="0" r="0" b="0"/>
              <a:pathLst>
                <a:path w="188212" h="155099">
                  <a:moveTo>
                    <a:pt x="114511" y="84425"/>
                  </a:moveTo>
                  <a:lnTo>
                    <a:pt x="111392" y="41734"/>
                  </a:lnTo>
                  <a:lnTo>
                    <a:pt x="104936" y="22167"/>
                  </a:lnTo>
                  <a:lnTo>
                    <a:pt x="94268" y="5672"/>
                  </a:lnTo>
                  <a:lnTo>
                    <a:pt x="85808" y="1508"/>
                  </a:lnTo>
                  <a:lnTo>
                    <a:pt x="63930" y="0"/>
                  </a:lnTo>
                  <a:lnTo>
                    <a:pt x="44847" y="6349"/>
                  </a:lnTo>
                  <a:lnTo>
                    <a:pt x="13533" y="29488"/>
                  </a:lnTo>
                  <a:lnTo>
                    <a:pt x="5291" y="49091"/>
                  </a:lnTo>
                  <a:lnTo>
                    <a:pt x="0" y="99802"/>
                  </a:lnTo>
                  <a:lnTo>
                    <a:pt x="5516" y="120895"/>
                  </a:lnTo>
                  <a:lnTo>
                    <a:pt x="10262" y="129795"/>
                  </a:lnTo>
                  <a:lnTo>
                    <a:pt x="24895" y="142804"/>
                  </a:lnTo>
                  <a:lnTo>
                    <a:pt x="44266" y="151315"/>
                  </a:lnTo>
                  <a:lnTo>
                    <a:pt x="68473" y="155098"/>
                  </a:lnTo>
                  <a:lnTo>
                    <a:pt x="88591" y="150541"/>
                  </a:lnTo>
                  <a:lnTo>
                    <a:pt x="97231" y="146050"/>
                  </a:lnTo>
                  <a:lnTo>
                    <a:pt x="109951" y="128581"/>
                  </a:lnTo>
                  <a:lnTo>
                    <a:pt x="114980" y="117372"/>
                  </a:lnTo>
                  <a:lnTo>
                    <a:pt x="117449" y="92439"/>
                  </a:lnTo>
                  <a:lnTo>
                    <a:pt x="116987" y="73949"/>
                  </a:lnTo>
                  <a:lnTo>
                    <a:pt x="118502" y="73932"/>
                  </a:lnTo>
                  <a:lnTo>
                    <a:pt x="153966" y="113120"/>
                  </a:lnTo>
                  <a:lnTo>
                    <a:pt x="188211" y="137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5316891" y="3863388"/>
              <a:ext cx="147400" cy="147970"/>
            </a:xfrm>
            <a:custGeom>
              <a:avLst/>
              <a:gdLst/>
              <a:ahLst/>
              <a:cxnLst/>
              <a:rect l="0" t="0" r="0" b="0"/>
              <a:pathLst>
                <a:path w="147400" h="147970">
                  <a:moveTo>
                    <a:pt x="0" y="21627"/>
                  </a:moveTo>
                  <a:lnTo>
                    <a:pt x="3119" y="75771"/>
                  </a:lnTo>
                  <a:lnTo>
                    <a:pt x="9553" y="134129"/>
                  </a:lnTo>
                  <a:lnTo>
                    <a:pt x="11613" y="76656"/>
                  </a:lnTo>
                  <a:lnTo>
                    <a:pt x="20078" y="44561"/>
                  </a:lnTo>
                  <a:lnTo>
                    <a:pt x="49928" y="4789"/>
                  </a:lnTo>
                  <a:lnTo>
                    <a:pt x="57852" y="1043"/>
                  </a:lnTo>
                  <a:lnTo>
                    <a:pt x="76015" y="0"/>
                  </a:lnTo>
                  <a:lnTo>
                    <a:pt x="92666" y="6556"/>
                  </a:lnTo>
                  <a:lnTo>
                    <a:pt x="122420" y="29829"/>
                  </a:lnTo>
                  <a:lnTo>
                    <a:pt x="130448" y="49449"/>
                  </a:lnTo>
                  <a:lnTo>
                    <a:pt x="143260" y="105360"/>
                  </a:lnTo>
                  <a:lnTo>
                    <a:pt x="147399" y="14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5548518" y="3895544"/>
              <a:ext cx="10529" cy="73700"/>
            </a:xfrm>
            <a:custGeom>
              <a:avLst/>
              <a:gdLst/>
              <a:ahLst/>
              <a:cxnLst/>
              <a:rect l="0" t="0" r="0" b="0"/>
              <a:pathLst>
                <a:path w="10529" h="73700">
                  <a:moveTo>
                    <a:pt x="0" y="0"/>
                  </a:moveTo>
                  <a:lnTo>
                    <a:pt x="3119" y="42691"/>
                  </a:lnTo>
                  <a:lnTo>
                    <a:pt x="10528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5485347" y="3842901"/>
              <a:ext cx="157928" cy="368499"/>
            </a:xfrm>
            <a:custGeom>
              <a:avLst/>
              <a:gdLst/>
              <a:ahLst/>
              <a:cxnLst/>
              <a:rect l="0" t="0" r="0" b="0"/>
              <a:pathLst>
                <a:path w="157928" h="368499">
                  <a:moveTo>
                    <a:pt x="157927" y="0"/>
                  </a:moveTo>
                  <a:lnTo>
                    <a:pt x="141160" y="5590"/>
                  </a:lnTo>
                  <a:lnTo>
                    <a:pt x="135051" y="11915"/>
                  </a:lnTo>
                  <a:lnTo>
                    <a:pt x="107399" y="74301"/>
                  </a:lnTo>
                  <a:lnTo>
                    <a:pt x="84968" y="135563"/>
                  </a:lnTo>
                  <a:lnTo>
                    <a:pt x="65608" y="191681"/>
                  </a:lnTo>
                  <a:lnTo>
                    <a:pt x="44329" y="251379"/>
                  </a:lnTo>
                  <a:lnTo>
                    <a:pt x="22924" y="308578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5" name="Group 214"/>
          <p:cNvGrpSpPr/>
          <p:nvPr/>
        </p:nvGrpSpPr>
        <p:grpSpPr>
          <a:xfrm>
            <a:off x="5927544" y="3663917"/>
            <a:ext cx="2886524" cy="533755"/>
            <a:chOff x="5927544" y="3663917"/>
            <a:chExt cx="2886524" cy="533755"/>
          </a:xfrm>
        </p:grpSpPr>
        <p:sp>
          <p:nvSpPr>
            <p:cNvPr id="201" name="Freeform 200"/>
            <p:cNvSpPr/>
            <p:nvPr/>
          </p:nvSpPr>
          <p:spPr>
            <a:xfrm>
              <a:off x="5927544" y="3819492"/>
              <a:ext cx="171545" cy="378180"/>
            </a:xfrm>
            <a:custGeom>
              <a:avLst/>
              <a:gdLst/>
              <a:ahLst/>
              <a:cxnLst/>
              <a:rect l="0" t="0" r="0" b="0"/>
              <a:pathLst>
                <a:path w="171545" h="378180">
                  <a:moveTo>
                    <a:pt x="0" y="118166"/>
                  </a:moveTo>
                  <a:lnTo>
                    <a:pt x="0" y="167097"/>
                  </a:lnTo>
                  <a:lnTo>
                    <a:pt x="5589" y="220638"/>
                  </a:lnTo>
                  <a:lnTo>
                    <a:pt x="12997" y="284056"/>
                  </a:lnTo>
                  <a:lnTo>
                    <a:pt x="28401" y="347332"/>
                  </a:lnTo>
                  <a:lnTo>
                    <a:pt x="35239" y="374825"/>
                  </a:lnTo>
                  <a:lnTo>
                    <a:pt x="37531" y="378179"/>
                  </a:lnTo>
                  <a:lnTo>
                    <a:pt x="39058" y="374566"/>
                  </a:lnTo>
                  <a:lnTo>
                    <a:pt x="41711" y="319433"/>
                  </a:lnTo>
                  <a:lnTo>
                    <a:pt x="42034" y="261994"/>
                  </a:lnTo>
                  <a:lnTo>
                    <a:pt x="42098" y="200259"/>
                  </a:lnTo>
                  <a:lnTo>
                    <a:pt x="42110" y="143004"/>
                  </a:lnTo>
                  <a:lnTo>
                    <a:pt x="42113" y="83514"/>
                  </a:lnTo>
                  <a:lnTo>
                    <a:pt x="47703" y="21374"/>
                  </a:lnTo>
                  <a:lnTo>
                    <a:pt x="54028" y="11524"/>
                  </a:lnTo>
                  <a:lnTo>
                    <a:pt x="62926" y="4957"/>
                  </a:lnTo>
                  <a:lnTo>
                    <a:pt x="73536" y="579"/>
                  </a:lnTo>
                  <a:lnTo>
                    <a:pt x="82949" y="0"/>
                  </a:lnTo>
                  <a:lnTo>
                    <a:pt x="99647" y="5597"/>
                  </a:lnTo>
                  <a:lnTo>
                    <a:pt x="143702" y="41549"/>
                  </a:lnTo>
                  <a:lnTo>
                    <a:pt x="159302" y="67778"/>
                  </a:lnTo>
                  <a:lnTo>
                    <a:pt x="171333" y="97777"/>
                  </a:lnTo>
                  <a:lnTo>
                    <a:pt x="171544" y="108082"/>
                  </a:lnTo>
                  <a:lnTo>
                    <a:pt x="165539" y="128892"/>
                  </a:lnTo>
                  <a:lnTo>
                    <a:pt x="158322" y="135845"/>
                  </a:lnTo>
                  <a:lnTo>
                    <a:pt x="137825" y="143571"/>
                  </a:lnTo>
                  <a:lnTo>
                    <a:pt x="79140" y="148937"/>
                  </a:lnTo>
                  <a:lnTo>
                    <a:pt x="52642" y="1497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6169988" y="3663917"/>
              <a:ext cx="10241" cy="326384"/>
            </a:xfrm>
            <a:custGeom>
              <a:avLst/>
              <a:gdLst/>
              <a:ahLst/>
              <a:cxnLst/>
              <a:rect l="0" t="0" r="0" b="0"/>
              <a:pathLst>
                <a:path w="10241" h="326384">
                  <a:moveTo>
                    <a:pt x="10240" y="0"/>
                  </a:moveTo>
                  <a:lnTo>
                    <a:pt x="1174" y="58617"/>
                  </a:lnTo>
                  <a:lnTo>
                    <a:pt x="0" y="121196"/>
                  </a:lnTo>
                  <a:lnTo>
                    <a:pt x="967" y="171350"/>
                  </a:lnTo>
                  <a:lnTo>
                    <a:pt x="8062" y="230812"/>
                  </a:lnTo>
                  <a:lnTo>
                    <a:pt x="9809" y="287618"/>
                  </a:lnTo>
                  <a:lnTo>
                    <a:pt x="1024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6273519" y="3817007"/>
              <a:ext cx="169922" cy="151857"/>
            </a:xfrm>
            <a:custGeom>
              <a:avLst/>
              <a:gdLst/>
              <a:ahLst/>
              <a:cxnLst/>
              <a:rect l="0" t="0" r="0" b="0"/>
              <a:pathLst>
                <a:path w="169922" h="151857">
                  <a:moveTo>
                    <a:pt x="96222" y="57480"/>
                  </a:moveTo>
                  <a:lnTo>
                    <a:pt x="75979" y="13517"/>
                  </a:lnTo>
                  <a:lnTo>
                    <a:pt x="67518" y="7114"/>
                  </a:lnTo>
                  <a:lnTo>
                    <a:pt x="45640" y="0"/>
                  </a:lnTo>
                  <a:lnTo>
                    <a:pt x="36764" y="1612"/>
                  </a:lnTo>
                  <a:lnTo>
                    <a:pt x="29678" y="6197"/>
                  </a:lnTo>
                  <a:lnTo>
                    <a:pt x="4308" y="38771"/>
                  </a:lnTo>
                  <a:lnTo>
                    <a:pt x="0" y="61643"/>
                  </a:lnTo>
                  <a:lnTo>
                    <a:pt x="6765" y="114454"/>
                  </a:lnTo>
                  <a:lnTo>
                    <a:pt x="21623" y="144811"/>
                  </a:lnTo>
                  <a:lnTo>
                    <a:pt x="28942" y="149626"/>
                  </a:lnTo>
                  <a:lnTo>
                    <a:pt x="46432" y="151856"/>
                  </a:lnTo>
                  <a:lnTo>
                    <a:pt x="54840" y="148473"/>
                  </a:lnTo>
                  <a:lnTo>
                    <a:pt x="70421" y="135356"/>
                  </a:lnTo>
                  <a:lnTo>
                    <a:pt x="78906" y="111588"/>
                  </a:lnTo>
                  <a:lnTo>
                    <a:pt x="81507" y="83868"/>
                  </a:lnTo>
                  <a:lnTo>
                    <a:pt x="78733" y="56720"/>
                  </a:lnTo>
                  <a:lnTo>
                    <a:pt x="101739" y="100052"/>
                  </a:lnTo>
                  <a:lnTo>
                    <a:pt x="114662" y="115785"/>
                  </a:lnTo>
                  <a:lnTo>
                    <a:pt x="140679" y="132207"/>
                  </a:lnTo>
                  <a:lnTo>
                    <a:pt x="169921" y="1417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6499225" y="3824771"/>
              <a:ext cx="102144" cy="158031"/>
            </a:xfrm>
            <a:custGeom>
              <a:avLst/>
              <a:gdLst/>
              <a:ahLst/>
              <a:cxnLst/>
              <a:rect l="0" t="0" r="0" b="0"/>
              <a:pathLst>
                <a:path w="102144" h="158031">
                  <a:moveTo>
                    <a:pt x="102143" y="18130"/>
                  </a:moveTo>
                  <a:lnTo>
                    <a:pt x="85375" y="6952"/>
                  </a:lnTo>
                  <a:lnTo>
                    <a:pt x="52591" y="0"/>
                  </a:lnTo>
                  <a:lnTo>
                    <a:pt x="32937" y="4613"/>
                  </a:lnTo>
                  <a:lnTo>
                    <a:pt x="24420" y="9119"/>
                  </a:lnTo>
                  <a:lnTo>
                    <a:pt x="11837" y="26603"/>
                  </a:lnTo>
                  <a:lnTo>
                    <a:pt x="3515" y="49972"/>
                  </a:lnTo>
                  <a:lnTo>
                    <a:pt x="0" y="88266"/>
                  </a:lnTo>
                  <a:lnTo>
                    <a:pt x="3323" y="111303"/>
                  </a:lnTo>
                  <a:lnTo>
                    <a:pt x="11820" y="130120"/>
                  </a:lnTo>
                  <a:lnTo>
                    <a:pt x="17361" y="138414"/>
                  </a:lnTo>
                  <a:lnTo>
                    <a:pt x="32876" y="150748"/>
                  </a:lnTo>
                  <a:lnTo>
                    <a:pt x="41926" y="155675"/>
                  </a:lnTo>
                  <a:lnTo>
                    <a:pt x="58222" y="158030"/>
                  </a:lnTo>
                  <a:lnTo>
                    <a:pt x="81086" y="1550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6621808" y="3829298"/>
              <a:ext cx="120577" cy="139946"/>
            </a:xfrm>
            <a:custGeom>
              <a:avLst/>
              <a:gdLst/>
              <a:ahLst/>
              <a:cxnLst/>
              <a:rect l="0" t="0" r="0" b="0"/>
              <a:pathLst>
                <a:path w="120577" h="139946">
                  <a:moveTo>
                    <a:pt x="32202" y="97831"/>
                  </a:moveTo>
                  <a:lnTo>
                    <a:pt x="43381" y="86653"/>
                  </a:lnTo>
                  <a:lnTo>
                    <a:pt x="61346" y="81165"/>
                  </a:lnTo>
                  <a:lnTo>
                    <a:pt x="105420" y="72052"/>
                  </a:lnTo>
                  <a:lnTo>
                    <a:pt x="112599" y="65437"/>
                  </a:lnTo>
                  <a:lnTo>
                    <a:pt x="120576" y="45610"/>
                  </a:lnTo>
                  <a:lnTo>
                    <a:pt x="119194" y="36111"/>
                  </a:lnTo>
                  <a:lnTo>
                    <a:pt x="108300" y="19317"/>
                  </a:lnTo>
                  <a:lnTo>
                    <a:pt x="82436" y="2298"/>
                  </a:lnTo>
                  <a:lnTo>
                    <a:pt x="62717" y="0"/>
                  </a:lnTo>
                  <a:lnTo>
                    <a:pt x="43425" y="4048"/>
                  </a:lnTo>
                  <a:lnTo>
                    <a:pt x="27052" y="13646"/>
                  </a:lnTo>
                  <a:lnTo>
                    <a:pt x="4679" y="37792"/>
                  </a:lnTo>
                  <a:lnTo>
                    <a:pt x="985" y="48447"/>
                  </a:lnTo>
                  <a:lnTo>
                    <a:pt x="0" y="72763"/>
                  </a:lnTo>
                  <a:lnTo>
                    <a:pt x="6023" y="107171"/>
                  </a:lnTo>
                  <a:lnTo>
                    <a:pt x="11240" y="115756"/>
                  </a:lnTo>
                  <a:lnTo>
                    <a:pt x="26395" y="128415"/>
                  </a:lnTo>
                  <a:lnTo>
                    <a:pt x="47949" y="134821"/>
                  </a:lnTo>
                  <a:lnTo>
                    <a:pt x="84845" y="1399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6824037" y="3826783"/>
              <a:ext cx="126757" cy="163881"/>
            </a:xfrm>
            <a:custGeom>
              <a:avLst/>
              <a:gdLst/>
              <a:ahLst/>
              <a:cxnLst/>
              <a:rect l="0" t="0" r="0" b="0"/>
              <a:pathLst>
                <a:path w="126757" h="163881">
                  <a:moveTo>
                    <a:pt x="93185" y="5590"/>
                  </a:moveTo>
                  <a:lnTo>
                    <a:pt x="76418" y="0"/>
                  </a:lnTo>
                  <a:lnTo>
                    <a:pt x="43634" y="2114"/>
                  </a:lnTo>
                  <a:lnTo>
                    <a:pt x="9874" y="15738"/>
                  </a:lnTo>
                  <a:lnTo>
                    <a:pt x="3719" y="24054"/>
                  </a:lnTo>
                  <a:lnTo>
                    <a:pt x="0" y="45771"/>
                  </a:lnTo>
                  <a:lnTo>
                    <a:pt x="5325" y="53434"/>
                  </a:lnTo>
                  <a:lnTo>
                    <a:pt x="60659" y="72332"/>
                  </a:lnTo>
                  <a:lnTo>
                    <a:pt x="87317" y="88406"/>
                  </a:lnTo>
                  <a:lnTo>
                    <a:pt x="110035" y="107987"/>
                  </a:lnTo>
                  <a:lnTo>
                    <a:pt x="125994" y="134196"/>
                  </a:lnTo>
                  <a:lnTo>
                    <a:pt x="126756" y="142799"/>
                  </a:lnTo>
                  <a:lnTo>
                    <a:pt x="121364" y="158598"/>
                  </a:lnTo>
                  <a:lnTo>
                    <a:pt x="115481" y="162578"/>
                  </a:lnTo>
                  <a:lnTo>
                    <a:pt x="99585" y="163880"/>
                  </a:lnTo>
                  <a:lnTo>
                    <a:pt x="42195" y="143779"/>
                  </a:lnTo>
                  <a:lnTo>
                    <a:pt x="8958" y="1319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7201492" y="3832373"/>
              <a:ext cx="52643" cy="63172"/>
            </a:xfrm>
            <a:custGeom>
              <a:avLst/>
              <a:gdLst/>
              <a:ahLst/>
              <a:cxnLst/>
              <a:rect l="0" t="0" r="0" b="0"/>
              <a:pathLst>
                <a:path w="52643" h="63172">
                  <a:moveTo>
                    <a:pt x="0" y="0"/>
                  </a:moveTo>
                  <a:lnTo>
                    <a:pt x="52642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7180435" y="3800787"/>
              <a:ext cx="200042" cy="294799"/>
            </a:xfrm>
            <a:custGeom>
              <a:avLst/>
              <a:gdLst/>
              <a:ahLst/>
              <a:cxnLst/>
              <a:rect l="0" t="0" r="0" b="0"/>
              <a:pathLst>
                <a:path w="200042" h="294799">
                  <a:moveTo>
                    <a:pt x="200041" y="0"/>
                  </a:moveTo>
                  <a:lnTo>
                    <a:pt x="170733" y="34898"/>
                  </a:lnTo>
                  <a:lnTo>
                    <a:pt x="139828" y="92998"/>
                  </a:lnTo>
                  <a:lnTo>
                    <a:pt x="111307" y="154403"/>
                  </a:lnTo>
                  <a:lnTo>
                    <a:pt x="70103" y="213554"/>
                  </a:lnTo>
                  <a:lnTo>
                    <a:pt x="21052" y="272991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7405733" y="3816255"/>
              <a:ext cx="122144" cy="122659"/>
            </a:xfrm>
            <a:custGeom>
              <a:avLst/>
              <a:gdLst/>
              <a:ahLst/>
              <a:cxnLst/>
              <a:rect l="0" t="0" r="0" b="0"/>
              <a:pathLst>
                <a:path w="122144" h="122659">
                  <a:moveTo>
                    <a:pt x="122143" y="5589"/>
                  </a:moveTo>
                  <a:lnTo>
                    <a:pt x="105375" y="0"/>
                  </a:lnTo>
                  <a:lnTo>
                    <a:pt x="87784" y="375"/>
                  </a:lnTo>
                  <a:lnTo>
                    <a:pt x="69437" y="5612"/>
                  </a:lnTo>
                  <a:lnTo>
                    <a:pt x="31350" y="34593"/>
                  </a:lnTo>
                  <a:lnTo>
                    <a:pt x="9974" y="60586"/>
                  </a:lnTo>
                  <a:lnTo>
                    <a:pt x="2100" y="83455"/>
                  </a:lnTo>
                  <a:lnTo>
                    <a:pt x="0" y="96104"/>
                  </a:lnTo>
                  <a:lnTo>
                    <a:pt x="2110" y="105707"/>
                  </a:lnTo>
                  <a:lnTo>
                    <a:pt x="7026" y="113278"/>
                  </a:lnTo>
                  <a:lnTo>
                    <a:pt x="13812" y="119496"/>
                  </a:lnTo>
                  <a:lnTo>
                    <a:pt x="21846" y="122471"/>
                  </a:lnTo>
                  <a:lnTo>
                    <a:pt x="40131" y="122658"/>
                  </a:lnTo>
                  <a:lnTo>
                    <a:pt x="56837" y="115721"/>
                  </a:lnTo>
                  <a:lnTo>
                    <a:pt x="99851" y="84390"/>
                  </a:lnTo>
                  <a:lnTo>
                    <a:pt x="111456" y="66348"/>
                  </a:lnTo>
                  <a:lnTo>
                    <a:pt x="114273" y="49751"/>
                  </a:lnTo>
                  <a:lnTo>
                    <a:pt x="111614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7568844" y="3790259"/>
              <a:ext cx="116960" cy="132182"/>
            </a:xfrm>
            <a:custGeom>
              <a:avLst/>
              <a:gdLst/>
              <a:ahLst/>
              <a:cxnLst/>
              <a:rect l="0" t="0" r="0" b="0"/>
              <a:pathLst>
                <a:path w="116960" h="132182">
                  <a:moveTo>
                    <a:pt x="32731" y="31585"/>
                  </a:moveTo>
                  <a:lnTo>
                    <a:pt x="3423" y="66483"/>
                  </a:lnTo>
                  <a:lnTo>
                    <a:pt x="324" y="75907"/>
                  </a:lnTo>
                  <a:lnTo>
                    <a:pt x="0" y="95737"/>
                  </a:lnTo>
                  <a:lnTo>
                    <a:pt x="6876" y="113130"/>
                  </a:lnTo>
                  <a:lnTo>
                    <a:pt x="11984" y="121043"/>
                  </a:lnTo>
                  <a:lnTo>
                    <a:pt x="20070" y="126319"/>
                  </a:lnTo>
                  <a:lnTo>
                    <a:pt x="41531" y="132181"/>
                  </a:lnTo>
                  <a:lnTo>
                    <a:pt x="51466" y="131404"/>
                  </a:lnTo>
                  <a:lnTo>
                    <a:pt x="68744" y="124302"/>
                  </a:lnTo>
                  <a:lnTo>
                    <a:pt x="91624" y="107150"/>
                  </a:lnTo>
                  <a:lnTo>
                    <a:pt x="102969" y="87786"/>
                  </a:lnTo>
                  <a:lnTo>
                    <a:pt x="112815" y="50577"/>
                  </a:lnTo>
                  <a:lnTo>
                    <a:pt x="1169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7927958" y="3815461"/>
              <a:ext cx="305328" cy="111669"/>
            </a:xfrm>
            <a:custGeom>
              <a:avLst/>
              <a:gdLst/>
              <a:ahLst/>
              <a:cxnLst/>
              <a:rect l="0" t="0" r="0" b="0"/>
              <a:pathLst>
                <a:path w="305328" h="111669">
                  <a:moveTo>
                    <a:pt x="0" y="37969"/>
                  </a:moveTo>
                  <a:lnTo>
                    <a:pt x="5590" y="96585"/>
                  </a:lnTo>
                  <a:lnTo>
                    <a:pt x="7236" y="100443"/>
                  </a:lnTo>
                  <a:lnTo>
                    <a:pt x="8334" y="98336"/>
                  </a:lnTo>
                  <a:lnTo>
                    <a:pt x="12579" y="50034"/>
                  </a:lnTo>
                  <a:lnTo>
                    <a:pt x="21579" y="28124"/>
                  </a:lnTo>
                  <a:lnTo>
                    <a:pt x="29594" y="20877"/>
                  </a:lnTo>
                  <a:lnTo>
                    <a:pt x="50978" y="12825"/>
                  </a:lnTo>
                  <a:lnTo>
                    <a:pt x="72959" y="12365"/>
                  </a:lnTo>
                  <a:lnTo>
                    <a:pt x="83735" y="13881"/>
                  </a:lnTo>
                  <a:lnTo>
                    <a:pt x="101947" y="24923"/>
                  </a:lnTo>
                  <a:lnTo>
                    <a:pt x="116669" y="41529"/>
                  </a:lnTo>
                  <a:lnTo>
                    <a:pt x="127113" y="60608"/>
                  </a:lnTo>
                  <a:lnTo>
                    <a:pt x="131535" y="63590"/>
                  </a:lnTo>
                  <a:lnTo>
                    <a:pt x="135653" y="62068"/>
                  </a:lnTo>
                  <a:lnTo>
                    <a:pt x="143349" y="51020"/>
                  </a:lnTo>
                  <a:lnTo>
                    <a:pt x="160940" y="18450"/>
                  </a:lnTo>
                  <a:lnTo>
                    <a:pt x="166955" y="10918"/>
                  </a:lnTo>
                  <a:lnTo>
                    <a:pt x="186117" y="2549"/>
                  </a:lnTo>
                  <a:lnTo>
                    <a:pt x="209061" y="0"/>
                  </a:lnTo>
                  <a:lnTo>
                    <a:pt x="230957" y="2766"/>
                  </a:lnTo>
                  <a:lnTo>
                    <a:pt x="249266" y="11015"/>
                  </a:lnTo>
                  <a:lnTo>
                    <a:pt x="280085" y="35374"/>
                  </a:lnTo>
                  <a:lnTo>
                    <a:pt x="296028" y="61376"/>
                  </a:lnTo>
                  <a:lnTo>
                    <a:pt x="305327" y="11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8296372" y="3845828"/>
              <a:ext cx="126427" cy="105950"/>
            </a:xfrm>
            <a:custGeom>
              <a:avLst/>
              <a:gdLst/>
              <a:ahLst/>
              <a:cxnLst/>
              <a:rect l="0" t="0" r="0" b="0"/>
              <a:pathLst>
                <a:path w="126427" h="105950">
                  <a:moveTo>
                    <a:pt x="115897" y="18130"/>
                  </a:moveTo>
                  <a:lnTo>
                    <a:pt x="99130" y="6952"/>
                  </a:lnTo>
                  <a:lnTo>
                    <a:pt x="66345" y="0"/>
                  </a:lnTo>
                  <a:lnTo>
                    <a:pt x="43571" y="4614"/>
                  </a:lnTo>
                  <a:lnTo>
                    <a:pt x="22920" y="15632"/>
                  </a:lnTo>
                  <a:lnTo>
                    <a:pt x="5944" y="32228"/>
                  </a:lnTo>
                  <a:lnTo>
                    <a:pt x="1650" y="42736"/>
                  </a:lnTo>
                  <a:lnTo>
                    <a:pt x="0" y="66891"/>
                  </a:lnTo>
                  <a:lnTo>
                    <a:pt x="3537" y="76374"/>
                  </a:lnTo>
                  <a:lnTo>
                    <a:pt x="16827" y="90029"/>
                  </a:lnTo>
                  <a:lnTo>
                    <a:pt x="44039" y="104295"/>
                  </a:lnTo>
                  <a:lnTo>
                    <a:pt x="64073" y="105949"/>
                  </a:lnTo>
                  <a:lnTo>
                    <a:pt x="83506" y="101614"/>
                  </a:lnTo>
                  <a:lnTo>
                    <a:pt x="99941" y="91889"/>
                  </a:lnTo>
                  <a:lnTo>
                    <a:pt x="111925" y="76648"/>
                  </a:lnTo>
                  <a:lnTo>
                    <a:pt x="119981" y="58176"/>
                  </a:lnTo>
                  <a:lnTo>
                    <a:pt x="126426" y="181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8464911" y="3800787"/>
              <a:ext cx="126343" cy="136445"/>
            </a:xfrm>
            <a:custGeom>
              <a:avLst/>
              <a:gdLst/>
              <a:ahLst/>
              <a:cxnLst/>
              <a:rect l="0" t="0" r="0" b="0"/>
              <a:pathLst>
                <a:path w="126343" h="136445">
                  <a:moveTo>
                    <a:pt x="0" y="0"/>
                  </a:moveTo>
                  <a:lnTo>
                    <a:pt x="17959" y="63428"/>
                  </a:lnTo>
                  <a:lnTo>
                    <a:pt x="35150" y="115847"/>
                  </a:lnTo>
                  <a:lnTo>
                    <a:pt x="48377" y="130647"/>
                  </a:lnTo>
                  <a:lnTo>
                    <a:pt x="56819" y="136231"/>
                  </a:lnTo>
                  <a:lnTo>
                    <a:pt x="63615" y="136444"/>
                  </a:lnTo>
                  <a:lnTo>
                    <a:pt x="69317" y="133077"/>
                  </a:lnTo>
                  <a:lnTo>
                    <a:pt x="78771" y="119977"/>
                  </a:lnTo>
                  <a:lnTo>
                    <a:pt x="108841" y="63782"/>
                  </a:lnTo>
                  <a:lnTo>
                    <a:pt x="126342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8630347" y="3807996"/>
              <a:ext cx="183721" cy="182305"/>
            </a:xfrm>
            <a:custGeom>
              <a:avLst/>
              <a:gdLst/>
              <a:ahLst/>
              <a:cxnLst/>
              <a:rect l="0" t="0" r="0" b="0"/>
              <a:pathLst>
                <a:path w="183721" h="182305">
                  <a:moveTo>
                    <a:pt x="3021" y="55962"/>
                  </a:moveTo>
                  <a:lnTo>
                    <a:pt x="56895" y="83473"/>
                  </a:lnTo>
                  <a:lnTo>
                    <a:pt x="108468" y="101511"/>
                  </a:lnTo>
                  <a:lnTo>
                    <a:pt x="129435" y="102333"/>
                  </a:lnTo>
                  <a:lnTo>
                    <a:pt x="149282" y="97628"/>
                  </a:lnTo>
                  <a:lnTo>
                    <a:pt x="165902" y="87739"/>
                  </a:lnTo>
                  <a:lnTo>
                    <a:pt x="177968" y="72425"/>
                  </a:lnTo>
                  <a:lnTo>
                    <a:pt x="182823" y="63428"/>
                  </a:lnTo>
                  <a:lnTo>
                    <a:pt x="183720" y="55090"/>
                  </a:lnTo>
                  <a:lnTo>
                    <a:pt x="178478" y="39587"/>
                  </a:lnTo>
                  <a:lnTo>
                    <a:pt x="156783" y="17705"/>
                  </a:lnTo>
                  <a:lnTo>
                    <a:pt x="122539" y="1993"/>
                  </a:lnTo>
                  <a:lnTo>
                    <a:pt x="96304" y="0"/>
                  </a:lnTo>
                  <a:lnTo>
                    <a:pt x="70217" y="4184"/>
                  </a:lnTo>
                  <a:lnTo>
                    <a:pt x="46924" y="13842"/>
                  </a:lnTo>
                  <a:lnTo>
                    <a:pt x="19669" y="38023"/>
                  </a:lnTo>
                  <a:lnTo>
                    <a:pt x="2364" y="67415"/>
                  </a:lnTo>
                  <a:lnTo>
                    <a:pt x="0" y="87958"/>
                  </a:lnTo>
                  <a:lnTo>
                    <a:pt x="4018" y="107617"/>
                  </a:lnTo>
                  <a:lnTo>
                    <a:pt x="25661" y="139302"/>
                  </a:lnTo>
                  <a:lnTo>
                    <a:pt x="32152" y="146617"/>
                  </a:lnTo>
                  <a:lnTo>
                    <a:pt x="63645" y="162501"/>
                  </a:lnTo>
                  <a:lnTo>
                    <a:pt x="122273" y="177179"/>
                  </a:lnTo>
                  <a:lnTo>
                    <a:pt x="171476" y="1823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5" name="Group 234"/>
          <p:cNvGrpSpPr/>
          <p:nvPr/>
        </p:nvGrpSpPr>
        <p:grpSpPr>
          <a:xfrm>
            <a:off x="2284683" y="4400911"/>
            <a:ext cx="3232251" cy="491499"/>
            <a:chOff x="2284683" y="4400911"/>
            <a:chExt cx="3232251" cy="491499"/>
          </a:xfrm>
        </p:grpSpPr>
        <p:sp>
          <p:nvSpPr>
            <p:cNvPr id="216" name="Freeform 215"/>
            <p:cNvSpPr/>
            <p:nvPr/>
          </p:nvSpPr>
          <p:spPr>
            <a:xfrm>
              <a:off x="2432140" y="4400911"/>
              <a:ext cx="21000" cy="368499"/>
            </a:xfrm>
            <a:custGeom>
              <a:avLst/>
              <a:gdLst/>
              <a:ahLst/>
              <a:cxnLst/>
              <a:rect l="0" t="0" r="0" b="0"/>
              <a:pathLst>
                <a:path w="21000" h="368499">
                  <a:moveTo>
                    <a:pt x="10471" y="0"/>
                  </a:moveTo>
                  <a:lnTo>
                    <a:pt x="3235" y="27557"/>
                  </a:lnTo>
                  <a:lnTo>
                    <a:pt x="593" y="90019"/>
                  </a:lnTo>
                  <a:lnTo>
                    <a:pt x="135" y="145995"/>
                  </a:lnTo>
                  <a:lnTo>
                    <a:pt x="0" y="202745"/>
                  </a:lnTo>
                  <a:lnTo>
                    <a:pt x="3079" y="254655"/>
                  </a:lnTo>
                  <a:lnTo>
                    <a:pt x="9011" y="309226"/>
                  </a:lnTo>
                  <a:lnTo>
                    <a:pt x="20999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2284683" y="4563778"/>
              <a:ext cx="273743" cy="37176"/>
            </a:xfrm>
            <a:custGeom>
              <a:avLst/>
              <a:gdLst/>
              <a:ahLst/>
              <a:cxnLst/>
              <a:rect l="0" t="0" r="0" b="0"/>
              <a:pathLst>
                <a:path w="273743" h="37176">
                  <a:moveTo>
                    <a:pt x="273742" y="5589"/>
                  </a:moveTo>
                  <a:lnTo>
                    <a:pt x="256974" y="0"/>
                  </a:lnTo>
                  <a:lnTo>
                    <a:pt x="239383" y="376"/>
                  </a:lnTo>
                  <a:lnTo>
                    <a:pt x="179573" y="6073"/>
                  </a:lnTo>
                  <a:lnTo>
                    <a:pt x="131456" y="13792"/>
                  </a:lnTo>
                  <a:lnTo>
                    <a:pt x="81324" y="23488"/>
                  </a:lnTo>
                  <a:lnTo>
                    <a:pt x="28109" y="34125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2547896" y="4411440"/>
              <a:ext cx="368498" cy="327232"/>
            </a:xfrm>
            <a:custGeom>
              <a:avLst/>
              <a:gdLst/>
              <a:ahLst/>
              <a:cxnLst/>
              <a:rect l="0" t="0" r="0" b="0"/>
              <a:pathLst>
                <a:path w="368498" h="327232">
                  <a:moveTo>
                    <a:pt x="0" y="0"/>
                  </a:moveTo>
                  <a:lnTo>
                    <a:pt x="17958" y="63450"/>
                  </a:lnTo>
                  <a:lnTo>
                    <a:pt x="31667" y="124664"/>
                  </a:lnTo>
                  <a:lnTo>
                    <a:pt x="45640" y="182162"/>
                  </a:lnTo>
                  <a:lnTo>
                    <a:pt x="52429" y="237411"/>
                  </a:lnTo>
                  <a:lnTo>
                    <a:pt x="68140" y="296721"/>
                  </a:lnTo>
                  <a:lnTo>
                    <a:pt x="66333" y="277950"/>
                  </a:lnTo>
                  <a:lnTo>
                    <a:pt x="73337" y="243923"/>
                  </a:lnTo>
                  <a:lnTo>
                    <a:pt x="83677" y="221884"/>
                  </a:lnTo>
                  <a:lnTo>
                    <a:pt x="92049" y="214603"/>
                  </a:lnTo>
                  <a:lnTo>
                    <a:pt x="113830" y="206513"/>
                  </a:lnTo>
                  <a:lnTo>
                    <a:pt x="135989" y="206037"/>
                  </a:lnTo>
                  <a:lnTo>
                    <a:pt x="157536" y="210895"/>
                  </a:lnTo>
                  <a:lnTo>
                    <a:pt x="178810" y="220853"/>
                  </a:lnTo>
                  <a:lnTo>
                    <a:pt x="204929" y="245202"/>
                  </a:lnTo>
                  <a:lnTo>
                    <a:pt x="226310" y="284872"/>
                  </a:lnTo>
                  <a:lnTo>
                    <a:pt x="235771" y="309014"/>
                  </a:lnTo>
                  <a:lnTo>
                    <a:pt x="234248" y="303456"/>
                  </a:lnTo>
                  <a:lnTo>
                    <a:pt x="239031" y="289288"/>
                  </a:lnTo>
                  <a:lnTo>
                    <a:pt x="250126" y="272462"/>
                  </a:lnTo>
                  <a:lnTo>
                    <a:pt x="276102" y="251005"/>
                  </a:lnTo>
                  <a:lnTo>
                    <a:pt x="328714" y="216671"/>
                  </a:lnTo>
                  <a:lnTo>
                    <a:pt x="349431" y="195090"/>
                  </a:lnTo>
                  <a:lnTo>
                    <a:pt x="359243" y="176784"/>
                  </a:lnTo>
                  <a:lnTo>
                    <a:pt x="358819" y="169329"/>
                  </a:lnTo>
                  <a:lnTo>
                    <a:pt x="355026" y="163189"/>
                  </a:lnTo>
                  <a:lnTo>
                    <a:pt x="348988" y="157926"/>
                  </a:lnTo>
                  <a:lnTo>
                    <a:pt x="329801" y="152078"/>
                  </a:lnTo>
                  <a:lnTo>
                    <a:pt x="318133" y="150518"/>
                  </a:lnTo>
                  <a:lnTo>
                    <a:pt x="295811" y="155025"/>
                  </a:lnTo>
                  <a:lnTo>
                    <a:pt x="266632" y="170715"/>
                  </a:lnTo>
                  <a:lnTo>
                    <a:pt x="251864" y="184668"/>
                  </a:lnTo>
                  <a:lnTo>
                    <a:pt x="241401" y="202567"/>
                  </a:lnTo>
                  <a:lnTo>
                    <a:pt x="239091" y="225341"/>
                  </a:lnTo>
                  <a:lnTo>
                    <a:pt x="247139" y="272500"/>
                  </a:lnTo>
                  <a:lnTo>
                    <a:pt x="262220" y="299370"/>
                  </a:lnTo>
                  <a:lnTo>
                    <a:pt x="287095" y="322149"/>
                  </a:lnTo>
                  <a:lnTo>
                    <a:pt x="312821" y="327231"/>
                  </a:lnTo>
                  <a:lnTo>
                    <a:pt x="368497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3162612" y="4402816"/>
              <a:ext cx="406549" cy="348349"/>
            </a:xfrm>
            <a:custGeom>
              <a:avLst/>
              <a:gdLst/>
              <a:ahLst/>
              <a:cxnLst/>
              <a:rect l="0" t="0" r="0" b="0"/>
              <a:pathLst>
                <a:path w="406549" h="348349">
                  <a:moveTo>
                    <a:pt x="185450" y="261308"/>
                  </a:moveTo>
                  <a:lnTo>
                    <a:pt x="167469" y="237262"/>
                  </a:lnTo>
                  <a:lnTo>
                    <a:pt x="141128" y="217008"/>
                  </a:lnTo>
                  <a:lnTo>
                    <a:pt x="90403" y="195264"/>
                  </a:lnTo>
                  <a:lnTo>
                    <a:pt x="69507" y="194130"/>
                  </a:lnTo>
                  <a:lnTo>
                    <a:pt x="49692" y="198696"/>
                  </a:lnTo>
                  <a:lnTo>
                    <a:pt x="33086" y="208524"/>
                  </a:lnTo>
                  <a:lnTo>
                    <a:pt x="10584" y="232800"/>
                  </a:lnTo>
                  <a:lnTo>
                    <a:pt x="2446" y="255267"/>
                  </a:lnTo>
                  <a:lnTo>
                    <a:pt x="0" y="279680"/>
                  </a:lnTo>
                  <a:lnTo>
                    <a:pt x="2812" y="302228"/>
                  </a:lnTo>
                  <a:lnTo>
                    <a:pt x="11081" y="320829"/>
                  </a:lnTo>
                  <a:lnTo>
                    <a:pt x="16561" y="329065"/>
                  </a:lnTo>
                  <a:lnTo>
                    <a:pt x="35129" y="341335"/>
                  </a:lnTo>
                  <a:lnTo>
                    <a:pt x="57809" y="348348"/>
                  </a:lnTo>
                  <a:lnTo>
                    <a:pt x="79588" y="347566"/>
                  </a:lnTo>
                  <a:lnTo>
                    <a:pt x="97846" y="340199"/>
                  </a:lnTo>
                  <a:lnTo>
                    <a:pt x="144278" y="307399"/>
                  </a:lnTo>
                  <a:lnTo>
                    <a:pt x="172861" y="272365"/>
                  </a:lnTo>
                  <a:lnTo>
                    <a:pt x="194185" y="218605"/>
                  </a:lnTo>
                  <a:lnTo>
                    <a:pt x="212120" y="156162"/>
                  </a:lnTo>
                  <a:lnTo>
                    <a:pt x="216065" y="102715"/>
                  </a:lnTo>
                  <a:lnTo>
                    <a:pt x="211254" y="47097"/>
                  </a:lnTo>
                  <a:lnTo>
                    <a:pt x="202324" y="10665"/>
                  </a:lnTo>
                  <a:lnTo>
                    <a:pt x="196700" y="4135"/>
                  </a:lnTo>
                  <a:lnTo>
                    <a:pt x="189440" y="952"/>
                  </a:lnTo>
                  <a:lnTo>
                    <a:pt x="181091" y="0"/>
                  </a:lnTo>
                  <a:lnTo>
                    <a:pt x="174355" y="4044"/>
                  </a:lnTo>
                  <a:lnTo>
                    <a:pt x="163752" y="21017"/>
                  </a:lnTo>
                  <a:lnTo>
                    <a:pt x="156794" y="56880"/>
                  </a:lnTo>
                  <a:lnTo>
                    <a:pt x="162848" y="118155"/>
                  </a:lnTo>
                  <a:lnTo>
                    <a:pt x="172190" y="179652"/>
                  </a:lnTo>
                  <a:lnTo>
                    <a:pt x="179971" y="242189"/>
                  </a:lnTo>
                  <a:lnTo>
                    <a:pt x="192773" y="298432"/>
                  </a:lnTo>
                  <a:lnTo>
                    <a:pt x="199623" y="322261"/>
                  </a:lnTo>
                  <a:lnTo>
                    <a:pt x="201917" y="325340"/>
                  </a:lnTo>
                  <a:lnTo>
                    <a:pt x="203447" y="322714"/>
                  </a:lnTo>
                  <a:lnTo>
                    <a:pt x="204467" y="316283"/>
                  </a:lnTo>
                  <a:lnTo>
                    <a:pt x="211839" y="302899"/>
                  </a:lnTo>
                  <a:lnTo>
                    <a:pt x="232264" y="282210"/>
                  </a:lnTo>
                  <a:lnTo>
                    <a:pt x="281995" y="248419"/>
                  </a:lnTo>
                  <a:lnTo>
                    <a:pt x="341995" y="226826"/>
                  </a:lnTo>
                  <a:lnTo>
                    <a:pt x="376813" y="203891"/>
                  </a:lnTo>
                  <a:lnTo>
                    <a:pt x="391772" y="190555"/>
                  </a:lnTo>
                  <a:lnTo>
                    <a:pt x="395528" y="182554"/>
                  </a:lnTo>
                  <a:lnTo>
                    <a:pt x="396581" y="164306"/>
                  </a:lnTo>
                  <a:lnTo>
                    <a:pt x="392884" y="156865"/>
                  </a:lnTo>
                  <a:lnTo>
                    <a:pt x="379419" y="145479"/>
                  </a:lnTo>
                  <a:lnTo>
                    <a:pt x="346517" y="138081"/>
                  </a:lnTo>
                  <a:lnTo>
                    <a:pt x="312722" y="141478"/>
                  </a:lnTo>
                  <a:lnTo>
                    <a:pt x="294268" y="149949"/>
                  </a:lnTo>
                  <a:lnTo>
                    <a:pt x="286071" y="155483"/>
                  </a:lnTo>
                  <a:lnTo>
                    <a:pt x="273844" y="170991"/>
                  </a:lnTo>
                  <a:lnTo>
                    <a:pt x="256463" y="215131"/>
                  </a:lnTo>
                  <a:lnTo>
                    <a:pt x="256533" y="255165"/>
                  </a:lnTo>
                  <a:lnTo>
                    <a:pt x="269553" y="291073"/>
                  </a:lnTo>
                  <a:lnTo>
                    <a:pt x="293817" y="318351"/>
                  </a:lnTo>
                  <a:lnTo>
                    <a:pt x="316281" y="327604"/>
                  </a:lnTo>
                  <a:lnTo>
                    <a:pt x="340693" y="330548"/>
                  </a:lnTo>
                  <a:lnTo>
                    <a:pt x="381842" y="322905"/>
                  </a:lnTo>
                  <a:lnTo>
                    <a:pt x="406548" y="3139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3631746" y="4557121"/>
              <a:ext cx="126928" cy="163527"/>
            </a:xfrm>
            <a:custGeom>
              <a:avLst/>
              <a:gdLst/>
              <a:ahLst/>
              <a:cxnLst/>
              <a:rect l="0" t="0" r="0" b="0"/>
              <a:pathLst>
                <a:path w="126928" h="163527">
                  <a:moveTo>
                    <a:pt x="126927" y="33304"/>
                  </a:moveTo>
                  <a:lnTo>
                    <a:pt x="107777" y="16493"/>
                  </a:lnTo>
                  <a:lnTo>
                    <a:pt x="86440" y="3995"/>
                  </a:lnTo>
                  <a:lnTo>
                    <a:pt x="64479" y="0"/>
                  </a:lnTo>
                  <a:lnTo>
                    <a:pt x="53710" y="573"/>
                  </a:lnTo>
                  <a:lnTo>
                    <a:pt x="35504" y="7448"/>
                  </a:lnTo>
                  <a:lnTo>
                    <a:pt x="19614" y="19473"/>
                  </a:lnTo>
                  <a:lnTo>
                    <a:pt x="4753" y="36515"/>
                  </a:lnTo>
                  <a:lnTo>
                    <a:pt x="1024" y="45973"/>
                  </a:lnTo>
                  <a:lnTo>
                    <a:pt x="0" y="65841"/>
                  </a:lnTo>
                  <a:lnTo>
                    <a:pt x="6001" y="102346"/>
                  </a:lnTo>
                  <a:lnTo>
                    <a:pt x="20777" y="131619"/>
                  </a:lnTo>
                  <a:lnTo>
                    <a:pt x="36465" y="144460"/>
                  </a:lnTo>
                  <a:lnTo>
                    <a:pt x="75133" y="162235"/>
                  </a:lnTo>
                  <a:lnTo>
                    <a:pt x="95719" y="163526"/>
                  </a:lnTo>
                  <a:lnTo>
                    <a:pt x="126927" y="159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3837312" y="4632538"/>
              <a:ext cx="5590" cy="94758"/>
            </a:xfrm>
            <a:custGeom>
              <a:avLst/>
              <a:gdLst/>
              <a:ahLst/>
              <a:cxnLst/>
              <a:rect l="0" t="0" r="0" b="0"/>
              <a:pathLst>
                <a:path w="5590" h="94758">
                  <a:moveTo>
                    <a:pt x="5589" y="0"/>
                  </a:moveTo>
                  <a:lnTo>
                    <a:pt x="0" y="16768"/>
                  </a:lnTo>
                  <a:lnTo>
                    <a:pt x="4045" y="69207"/>
                  </a:lnTo>
                  <a:lnTo>
                    <a:pt x="5589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3811316" y="4527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3895544" y="4580104"/>
              <a:ext cx="263213" cy="147192"/>
            </a:xfrm>
            <a:custGeom>
              <a:avLst/>
              <a:gdLst/>
              <a:ahLst/>
              <a:cxnLst/>
              <a:rect l="0" t="0" r="0" b="0"/>
              <a:pathLst>
                <a:path w="263213" h="147192">
                  <a:moveTo>
                    <a:pt x="0" y="52434"/>
                  </a:moveTo>
                  <a:lnTo>
                    <a:pt x="8333" y="89913"/>
                  </a:lnTo>
                  <a:lnTo>
                    <a:pt x="9065" y="101986"/>
                  </a:lnTo>
                  <a:lnTo>
                    <a:pt x="10722" y="106526"/>
                  </a:lnTo>
                  <a:lnTo>
                    <a:pt x="12997" y="106043"/>
                  </a:lnTo>
                  <a:lnTo>
                    <a:pt x="15684" y="102212"/>
                  </a:lnTo>
                  <a:lnTo>
                    <a:pt x="23469" y="49746"/>
                  </a:lnTo>
                  <a:lnTo>
                    <a:pt x="30317" y="25504"/>
                  </a:lnTo>
                  <a:lnTo>
                    <a:pt x="41160" y="6930"/>
                  </a:lnTo>
                  <a:lnTo>
                    <a:pt x="47327" y="4551"/>
                  </a:lnTo>
                  <a:lnTo>
                    <a:pt x="53778" y="6474"/>
                  </a:lnTo>
                  <a:lnTo>
                    <a:pt x="87887" y="36937"/>
                  </a:lnTo>
                  <a:lnTo>
                    <a:pt x="122852" y="84752"/>
                  </a:lnTo>
                  <a:lnTo>
                    <a:pt x="126355" y="85678"/>
                  </a:lnTo>
                  <a:lnTo>
                    <a:pt x="127520" y="80446"/>
                  </a:lnTo>
                  <a:lnTo>
                    <a:pt x="126575" y="35611"/>
                  </a:lnTo>
                  <a:lnTo>
                    <a:pt x="132684" y="15322"/>
                  </a:lnTo>
                  <a:lnTo>
                    <a:pt x="137589" y="6635"/>
                  </a:lnTo>
                  <a:lnTo>
                    <a:pt x="145538" y="2015"/>
                  </a:lnTo>
                  <a:lnTo>
                    <a:pt x="166849" y="0"/>
                  </a:lnTo>
                  <a:lnTo>
                    <a:pt x="188798" y="6123"/>
                  </a:lnTo>
                  <a:lnTo>
                    <a:pt x="199565" y="11032"/>
                  </a:lnTo>
                  <a:lnTo>
                    <a:pt x="217767" y="28964"/>
                  </a:lnTo>
                  <a:lnTo>
                    <a:pt x="248516" y="73015"/>
                  </a:lnTo>
                  <a:lnTo>
                    <a:pt x="256681" y="97456"/>
                  </a:lnTo>
                  <a:lnTo>
                    <a:pt x="263212" y="1471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4185053" y="4579407"/>
              <a:ext cx="194803" cy="137361"/>
            </a:xfrm>
            <a:custGeom>
              <a:avLst/>
              <a:gdLst/>
              <a:ahLst/>
              <a:cxnLst/>
              <a:rect l="0" t="0" r="0" b="0"/>
              <a:pathLst>
                <a:path w="194803" h="137361">
                  <a:moveTo>
                    <a:pt x="110573" y="74189"/>
                  </a:moveTo>
                  <a:lnTo>
                    <a:pt x="116163" y="57421"/>
                  </a:lnTo>
                  <a:lnTo>
                    <a:pt x="112668" y="39830"/>
                  </a:lnTo>
                  <a:lnTo>
                    <a:pt x="108460" y="30226"/>
                  </a:lnTo>
                  <a:lnTo>
                    <a:pt x="91307" y="13315"/>
                  </a:lnTo>
                  <a:lnTo>
                    <a:pt x="80182" y="5530"/>
                  </a:lnTo>
                  <a:lnTo>
                    <a:pt x="55342" y="0"/>
                  </a:lnTo>
                  <a:lnTo>
                    <a:pt x="31044" y="2611"/>
                  </a:lnTo>
                  <a:lnTo>
                    <a:pt x="12446" y="11571"/>
                  </a:lnTo>
                  <a:lnTo>
                    <a:pt x="6551" y="19575"/>
                  </a:lnTo>
                  <a:lnTo>
                    <a:pt x="0" y="40947"/>
                  </a:lnTo>
                  <a:lnTo>
                    <a:pt x="1902" y="84876"/>
                  </a:lnTo>
                  <a:lnTo>
                    <a:pt x="10023" y="108575"/>
                  </a:lnTo>
                  <a:lnTo>
                    <a:pt x="15464" y="118169"/>
                  </a:lnTo>
                  <a:lnTo>
                    <a:pt x="23770" y="123397"/>
                  </a:lnTo>
                  <a:lnTo>
                    <a:pt x="45478" y="126084"/>
                  </a:lnTo>
                  <a:lnTo>
                    <a:pt x="67604" y="117141"/>
                  </a:lnTo>
                  <a:lnTo>
                    <a:pt x="78418" y="109842"/>
                  </a:lnTo>
                  <a:lnTo>
                    <a:pt x="85627" y="100298"/>
                  </a:lnTo>
                  <a:lnTo>
                    <a:pt x="93637" y="77214"/>
                  </a:lnTo>
                  <a:lnTo>
                    <a:pt x="98113" y="72696"/>
                  </a:lnTo>
                  <a:lnTo>
                    <a:pt x="103436" y="73193"/>
                  </a:lnTo>
                  <a:lnTo>
                    <a:pt x="115590" y="83105"/>
                  </a:lnTo>
                  <a:lnTo>
                    <a:pt x="154966" y="122416"/>
                  </a:lnTo>
                  <a:lnTo>
                    <a:pt x="171638" y="130718"/>
                  </a:lnTo>
                  <a:lnTo>
                    <a:pt x="194802" y="1373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4390383" y="4400911"/>
              <a:ext cx="26810" cy="294799"/>
            </a:xfrm>
            <a:custGeom>
              <a:avLst/>
              <a:gdLst/>
              <a:ahLst/>
              <a:cxnLst/>
              <a:rect l="0" t="0" r="0" b="0"/>
              <a:pathLst>
                <a:path w="26810" h="294799">
                  <a:moveTo>
                    <a:pt x="0" y="0"/>
                  </a:moveTo>
                  <a:lnTo>
                    <a:pt x="5589" y="62093"/>
                  </a:lnTo>
                  <a:lnTo>
                    <a:pt x="10723" y="121884"/>
                  </a:lnTo>
                  <a:lnTo>
                    <a:pt x="17475" y="171555"/>
                  </a:lnTo>
                  <a:lnTo>
                    <a:pt x="23469" y="227733"/>
                  </a:lnTo>
                  <a:lnTo>
                    <a:pt x="26809" y="250954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4674653" y="4559295"/>
              <a:ext cx="170908" cy="333115"/>
            </a:xfrm>
            <a:custGeom>
              <a:avLst/>
              <a:gdLst/>
              <a:ahLst/>
              <a:cxnLst/>
              <a:rect l="0" t="0" r="0" b="0"/>
              <a:pathLst>
                <a:path w="170908" h="333115">
                  <a:moveTo>
                    <a:pt x="0" y="157472"/>
                  </a:moveTo>
                  <a:lnTo>
                    <a:pt x="0" y="219949"/>
                  </a:lnTo>
                  <a:lnTo>
                    <a:pt x="0" y="282247"/>
                  </a:lnTo>
                  <a:lnTo>
                    <a:pt x="5589" y="327933"/>
                  </a:lnTo>
                  <a:lnTo>
                    <a:pt x="7235" y="333114"/>
                  </a:lnTo>
                  <a:lnTo>
                    <a:pt x="8333" y="331888"/>
                  </a:lnTo>
                  <a:lnTo>
                    <a:pt x="10335" y="271035"/>
                  </a:lnTo>
                  <a:lnTo>
                    <a:pt x="10490" y="211099"/>
                  </a:lnTo>
                  <a:lnTo>
                    <a:pt x="17756" y="151341"/>
                  </a:lnTo>
                  <a:lnTo>
                    <a:pt x="23524" y="94476"/>
                  </a:lnTo>
                  <a:lnTo>
                    <a:pt x="29993" y="38183"/>
                  </a:lnTo>
                  <a:lnTo>
                    <a:pt x="37117" y="16327"/>
                  </a:lnTo>
                  <a:lnTo>
                    <a:pt x="42292" y="7223"/>
                  </a:lnTo>
                  <a:lnTo>
                    <a:pt x="49252" y="2324"/>
                  </a:lnTo>
                  <a:lnTo>
                    <a:pt x="57400" y="227"/>
                  </a:lnTo>
                  <a:lnTo>
                    <a:pt x="66343" y="0"/>
                  </a:lnTo>
                  <a:lnTo>
                    <a:pt x="82518" y="5986"/>
                  </a:lnTo>
                  <a:lnTo>
                    <a:pt x="138850" y="49054"/>
                  </a:lnTo>
                  <a:lnTo>
                    <a:pt x="152568" y="66002"/>
                  </a:lnTo>
                  <a:lnTo>
                    <a:pt x="170907" y="105478"/>
                  </a:lnTo>
                  <a:lnTo>
                    <a:pt x="170090" y="115790"/>
                  </a:lnTo>
                  <a:lnTo>
                    <a:pt x="159823" y="136607"/>
                  </a:lnTo>
                  <a:lnTo>
                    <a:pt x="151002" y="143562"/>
                  </a:lnTo>
                  <a:lnTo>
                    <a:pt x="128723" y="151289"/>
                  </a:lnTo>
                  <a:lnTo>
                    <a:pt x="68799" y="148325"/>
                  </a:lnTo>
                  <a:lnTo>
                    <a:pt x="42114" y="1469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4889620" y="4585154"/>
              <a:ext cx="132474" cy="137176"/>
            </a:xfrm>
            <a:custGeom>
              <a:avLst/>
              <a:gdLst/>
              <a:ahLst/>
              <a:cxnLst/>
              <a:rect l="0" t="0" r="0" b="0"/>
              <a:pathLst>
                <a:path w="132474" h="137176">
                  <a:moveTo>
                    <a:pt x="132473" y="47384"/>
                  </a:moveTo>
                  <a:lnTo>
                    <a:pt x="94216" y="6572"/>
                  </a:lnTo>
                  <a:lnTo>
                    <a:pt x="71796" y="0"/>
                  </a:lnTo>
                  <a:lnTo>
                    <a:pt x="49354" y="3318"/>
                  </a:lnTo>
                  <a:lnTo>
                    <a:pt x="20108" y="18340"/>
                  </a:lnTo>
                  <a:lnTo>
                    <a:pt x="11939" y="24512"/>
                  </a:lnTo>
                  <a:lnTo>
                    <a:pt x="2864" y="46967"/>
                  </a:lnTo>
                  <a:lnTo>
                    <a:pt x="0" y="74105"/>
                  </a:lnTo>
                  <a:lnTo>
                    <a:pt x="2626" y="97865"/>
                  </a:lnTo>
                  <a:lnTo>
                    <a:pt x="10813" y="117003"/>
                  </a:lnTo>
                  <a:lnTo>
                    <a:pt x="16271" y="125383"/>
                  </a:lnTo>
                  <a:lnTo>
                    <a:pt x="24589" y="130969"/>
                  </a:lnTo>
                  <a:lnTo>
                    <a:pt x="46310" y="137175"/>
                  </a:lnTo>
                  <a:lnTo>
                    <a:pt x="79257" y="135081"/>
                  </a:lnTo>
                  <a:lnTo>
                    <a:pt x="97513" y="123795"/>
                  </a:lnTo>
                  <a:lnTo>
                    <a:pt x="105657" y="115873"/>
                  </a:lnTo>
                  <a:lnTo>
                    <a:pt x="114705" y="94591"/>
                  </a:lnTo>
                  <a:lnTo>
                    <a:pt x="117557" y="70705"/>
                  </a:lnTo>
                  <a:lnTo>
                    <a:pt x="111416" y="263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5106321" y="4622010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8333" y="37478"/>
                  </a:lnTo>
                  <a:lnTo>
                    <a:pt x="9878" y="72326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5116850" y="453778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5201077" y="4611003"/>
              <a:ext cx="115815" cy="116293"/>
            </a:xfrm>
            <a:custGeom>
              <a:avLst/>
              <a:gdLst/>
              <a:ahLst/>
              <a:cxnLst/>
              <a:rect l="0" t="0" r="0" b="0"/>
              <a:pathLst>
                <a:path w="115815" h="116293">
                  <a:moveTo>
                    <a:pt x="0" y="32064"/>
                  </a:moveTo>
                  <a:lnTo>
                    <a:pt x="0" y="54421"/>
                  </a:lnTo>
                  <a:lnTo>
                    <a:pt x="1170" y="57497"/>
                  </a:lnTo>
                  <a:lnTo>
                    <a:pt x="3120" y="56038"/>
                  </a:lnTo>
                  <a:lnTo>
                    <a:pt x="30339" y="5006"/>
                  </a:lnTo>
                  <a:lnTo>
                    <a:pt x="37774" y="1157"/>
                  </a:lnTo>
                  <a:lnTo>
                    <a:pt x="55393" y="0"/>
                  </a:lnTo>
                  <a:lnTo>
                    <a:pt x="63835" y="4839"/>
                  </a:lnTo>
                  <a:lnTo>
                    <a:pt x="79454" y="22694"/>
                  </a:lnTo>
                  <a:lnTo>
                    <a:pt x="108068" y="84808"/>
                  </a:lnTo>
                  <a:lnTo>
                    <a:pt x="115814" y="1162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5380495" y="4443026"/>
              <a:ext cx="31153" cy="326384"/>
            </a:xfrm>
            <a:custGeom>
              <a:avLst/>
              <a:gdLst/>
              <a:ahLst/>
              <a:cxnLst/>
              <a:rect l="0" t="0" r="0" b="0"/>
              <a:pathLst>
                <a:path w="31153" h="326384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5285" y="150439"/>
                  </a:lnTo>
                  <a:lnTo>
                    <a:pt x="8670" y="205881"/>
                  </a:lnTo>
                  <a:lnTo>
                    <a:pt x="17049" y="268612"/>
                  </a:lnTo>
                  <a:lnTo>
                    <a:pt x="20735" y="307186"/>
                  </a:lnTo>
                  <a:lnTo>
                    <a:pt x="31152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5401119" y="4527253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42114"/>
                  </a:moveTo>
                  <a:lnTo>
                    <a:pt x="99046" y="25347"/>
                  </a:lnTo>
                  <a:lnTo>
                    <a:pt x="78336" y="17115"/>
                  </a:lnTo>
                  <a:lnTo>
                    <a:pt x="17942" y="416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5306362" y="450619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5295834" y="4516725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0" y="0"/>
                  </a:moveTo>
                  <a:lnTo>
                    <a:pt x="58617" y="5589"/>
                  </a:lnTo>
                  <a:lnTo>
                    <a:pt x="8422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32769" y="55344"/>
            <a:ext cx="2567812" cy="620335"/>
            <a:chOff x="232769" y="55344"/>
            <a:chExt cx="2567812" cy="620335"/>
          </a:xfrm>
        </p:grpSpPr>
        <p:sp>
          <p:nvSpPr>
            <p:cNvPr id="2" name="Freeform 1"/>
            <p:cNvSpPr/>
            <p:nvPr/>
          </p:nvSpPr>
          <p:spPr>
            <a:xfrm>
              <a:off x="232769" y="55344"/>
              <a:ext cx="283128" cy="478665"/>
            </a:xfrm>
            <a:custGeom>
              <a:avLst/>
              <a:gdLst/>
              <a:ahLst/>
              <a:cxnLst/>
              <a:rect l="0" t="0" r="0" b="0"/>
              <a:pathLst>
                <a:path w="283128" h="478665">
                  <a:moveTo>
                    <a:pt x="230484" y="81526"/>
                  </a:moveTo>
                  <a:lnTo>
                    <a:pt x="220909" y="57479"/>
                  </a:lnTo>
                  <a:lnTo>
                    <a:pt x="191081" y="21933"/>
                  </a:lnTo>
                  <a:lnTo>
                    <a:pt x="164997" y="6417"/>
                  </a:lnTo>
                  <a:lnTo>
                    <a:pt x="129452" y="0"/>
                  </a:lnTo>
                  <a:lnTo>
                    <a:pt x="109152" y="4738"/>
                  </a:lnTo>
                  <a:lnTo>
                    <a:pt x="77056" y="26844"/>
                  </a:lnTo>
                  <a:lnTo>
                    <a:pt x="49356" y="62146"/>
                  </a:lnTo>
                  <a:lnTo>
                    <a:pt x="21986" y="118921"/>
                  </a:lnTo>
                  <a:lnTo>
                    <a:pt x="4639" y="173227"/>
                  </a:lnTo>
                  <a:lnTo>
                    <a:pt x="0" y="232134"/>
                  </a:lnTo>
                  <a:lnTo>
                    <a:pt x="4672" y="294160"/>
                  </a:lnTo>
                  <a:lnTo>
                    <a:pt x="13578" y="342880"/>
                  </a:lnTo>
                  <a:lnTo>
                    <a:pt x="28238" y="402170"/>
                  </a:lnTo>
                  <a:lnTo>
                    <a:pt x="47077" y="436624"/>
                  </a:lnTo>
                  <a:lnTo>
                    <a:pt x="74366" y="461001"/>
                  </a:lnTo>
                  <a:lnTo>
                    <a:pt x="94418" y="471670"/>
                  </a:lnTo>
                  <a:lnTo>
                    <a:pt x="131027" y="478664"/>
                  </a:lnTo>
                  <a:lnTo>
                    <a:pt x="165921" y="475147"/>
                  </a:lnTo>
                  <a:lnTo>
                    <a:pt x="184632" y="466649"/>
                  </a:lnTo>
                  <a:lnTo>
                    <a:pt x="238489" y="425458"/>
                  </a:lnTo>
                  <a:lnTo>
                    <a:pt x="283127" y="3657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51944" y="63170"/>
              <a:ext cx="167348" cy="389556"/>
            </a:xfrm>
            <a:custGeom>
              <a:avLst/>
              <a:gdLst/>
              <a:ahLst/>
              <a:cxnLst/>
              <a:rect l="0" t="0" r="0" b="0"/>
              <a:pathLst>
                <a:path w="167348" h="389556">
                  <a:moveTo>
                    <a:pt x="6066" y="0"/>
                  </a:moveTo>
                  <a:lnTo>
                    <a:pt x="0" y="34792"/>
                  </a:lnTo>
                  <a:lnTo>
                    <a:pt x="7641" y="96777"/>
                  </a:lnTo>
                  <a:lnTo>
                    <a:pt x="17061" y="147998"/>
                  </a:lnTo>
                  <a:lnTo>
                    <a:pt x="24142" y="200219"/>
                  </a:lnTo>
                  <a:lnTo>
                    <a:pt x="29359" y="249617"/>
                  </a:lnTo>
                  <a:lnTo>
                    <a:pt x="32796" y="279397"/>
                  </a:lnTo>
                  <a:lnTo>
                    <a:pt x="25471" y="336643"/>
                  </a:lnTo>
                  <a:lnTo>
                    <a:pt x="22512" y="350771"/>
                  </a:lnTo>
                  <a:lnTo>
                    <a:pt x="19370" y="355510"/>
                  </a:lnTo>
                  <a:lnTo>
                    <a:pt x="16105" y="353990"/>
                  </a:lnTo>
                  <a:lnTo>
                    <a:pt x="12758" y="348298"/>
                  </a:lnTo>
                  <a:lnTo>
                    <a:pt x="8049" y="317929"/>
                  </a:lnTo>
                  <a:lnTo>
                    <a:pt x="17780" y="263486"/>
                  </a:lnTo>
                  <a:lnTo>
                    <a:pt x="20894" y="252866"/>
                  </a:lnTo>
                  <a:lnTo>
                    <a:pt x="26480" y="244617"/>
                  </a:lnTo>
                  <a:lnTo>
                    <a:pt x="42045" y="232331"/>
                  </a:lnTo>
                  <a:lnTo>
                    <a:pt x="70539" y="218838"/>
                  </a:lnTo>
                  <a:lnTo>
                    <a:pt x="80633" y="219592"/>
                  </a:lnTo>
                  <a:lnTo>
                    <a:pt x="101208" y="229788"/>
                  </a:lnTo>
                  <a:lnTo>
                    <a:pt x="126933" y="255259"/>
                  </a:lnTo>
                  <a:lnTo>
                    <a:pt x="152282" y="305666"/>
                  </a:lnTo>
                  <a:lnTo>
                    <a:pt x="167269" y="347508"/>
                  </a:lnTo>
                  <a:lnTo>
                    <a:pt x="167347" y="356844"/>
                  </a:lnTo>
                  <a:lnTo>
                    <a:pt x="153465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61041" y="284019"/>
              <a:ext cx="197053" cy="189764"/>
            </a:xfrm>
            <a:custGeom>
              <a:avLst/>
              <a:gdLst/>
              <a:ahLst/>
              <a:cxnLst/>
              <a:rect l="0" t="0" r="0" b="0"/>
              <a:pathLst>
                <a:path w="197053" h="189764">
                  <a:moveTo>
                    <a:pt x="91767" y="95006"/>
                  </a:moveTo>
                  <a:lnTo>
                    <a:pt x="107408" y="77026"/>
                  </a:lnTo>
                  <a:lnTo>
                    <a:pt x="115486" y="60109"/>
                  </a:lnTo>
                  <a:lnTo>
                    <a:pt x="115768" y="50684"/>
                  </a:lnTo>
                  <a:lnTo>
                    <a:pt x="109843" y="30854"/>
                  </a:lnTo>
                  <a:lnTo>
                    <a:pt x="93353" y="5548"/>
                  </a:lnTo>
                  <a:lnTo>
                    <a:pt x="85805" y="1443"/>
                  </a:lnTo>
                  <a:lnTo>
                    <a:pt x="68060" y="0"/>
                  </a:lnTo>
                  <a:lnTo>
                    <a:pt x="51595" y="6378"/>
                  </a:lnTo>
                  <a:lnTo>
                    <a:pt x="36478" y="18181"/>
                  </a:lnTo>
                  <a:lnTo>
                    <a:pt x="15983" y="45727"/>
                  </a:lnTo>
                  <a:lnTo>
                    <a:pt x="3152" y="83005"/>
                  </a:lnTo>
                  <a:lnTo>
                    <a:pt x="0" y="123686"/>
                  </a:lnTo>
                  <a:lnTo>
                    <a:pt x="3408" y="151427"/>
                  </a:lnTo>
                  <a:lnTo>
                    <a:pt x="8295" y="161866"/>
                  </a:lnTo>
                  <a:lnTo>
                    <a:pt x="23083" y="176584"/>
                  </a:lnTo>
                  <a:lnTo>
                    <a:pt x="31939" y="178637"/>
                  </a:lnTo>
                  <a:lnTo>
                    <a:pt x="51139" y="174680"/>
                  </a:lnTo>
                  <a:lnTo>
                    <a:pt x="76089" y="159298"/>
                  </a:lnTo>
                  <a:lnTo>
                    <a:pt x="98300" y="134333"/>
                  </a:lnTo>
                  <a:lnTo>
                    <a:pt x="106369" y="111705"/>
                  </a:lnTo>
                  <a:lnTo>
                    <a:pt x="108785" y="87220"/>
                  </a:lnTo>
                  <a:lnTo>
                    <a:pt x="105908" y="60724"/>
                  </a:lnTo>
                  <a:lnTo>
                    <a:pt x="107043" y="61623"/>
                  </a:lnTo>
                  <a:lnTo>
                    <a:pt x="127140" y="122780"/>
                  </a:lnTo>
                  <a:lnTo>
                    <a:pt x="143062" y="157048"/>
                  </a:lnTo>
                  <a:lnTo>
                    <a:pt x="159018" y="172493"/>
                  </a:lnTo>
                  <a:lnTo>
                    <a:pt x="181493" y="184646"/>
                  </a:lnTo>
                  <a:lnTo>
                    <a:pt x="197052" y="1897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84553" y="294700"/>
              <a:ext cx="166788" cy="380979"/>
            </a:xfrm>
            <a:custGeom>
              <a:avLst/>
              <a:gdLst/>
              <a:ahLst/>
              <a:cxnLst/>
              <a:rect l="0" t="0" r="0" b="0"/>
              <a:pathLst>
                <a:path w="166788" h="380979">
                  <a:moveTo>
                    <a:pt x="26182" y="126439"/>
                  </a:moveTo>
                  <a:lnTo>
                    <a:pt x="20116" y="158891"/>
                  </a:lnTo>
                  <a:lnTo>
                    <a:pt x="25152" y="216371"/>
                  </a:lnTo>
                  <a:lnTo>
                    <a:pt x="25979" y="277998"/>
                  </a:lnTo>
                  <a:lnTo>
                    <a:pt x="23023" y="333325"/>
                  </a:lnTo>
                  <a:lnTo>
                    <a:pt x="20099" y="356429"/>
                  </a:lnTo>
                  <a:lnTo>
                    <a:pt x="22690" y="380978"/>
                  </a:lnTo>
                  <a:lnTo>
                    <a:pt x="19561" y="371369"/>
                  </a:lnTo>
                  <a:lnTo>
                    <a:pt x="13049" y="310887"/>
                  </a:lnTo>
                  <a:lnTo>
                    <a:pt x="7473" y="261809"/>
                  </a:lnTo>
                  <a:lnTo>
                    <a:pt x="0" y="198413"/>
                  </a:lnTo>
                  <a:lnTo>
                    <a:pt x="1787" y="149455"/>
                  </a:lnTo>
                  <a:lnTo>
                    <a:pt x="5636" y="90085"/>
                  </a:lnTo>
                  <a:lnTo>
                    <a:pt x="19693" y="32441"/>
                  </a:lnTo>
                  <a:lnTo>
                    <a:pt x="35438" y="5911"/>
                  </a:lnTo>
                  <a:lnTo>
                    <a:pt x="44051" y="1634"/>
                  </a:lnTo>
                  <a:lnTo>
                    <a:pt x="66099" y="0"/>
                  </a:lnTo>
                  <a:lnTo>
                    <a:pt x="99231" y="11247"/>
                  </a:lnTo>
                  <a:lnTo>
                    <a:pt x="131274" y="29397"/>
                  </a:lnTo>
                  <a:lnTo>
                    <a:pt x="146199" y="45875"/>
                  </a:lnTo>
                  <a:lnTo>
                    <a:pt x="165313" y="85049"/>
                  </a:lnTo>
                  <a:lnTo>
                    <a:pt x="166787" y="105704"/>
                  </a:lnTo>
                  <a:lnTo>
                    <a:pt x="165542" y="116125"/>
                  </a:lnTo>
                  <a:lnTo>
                    <a:pt x="160033" y="125413"/>
                  </a:lnTo>
                  <a:lnTo>
                    <a:pt x="141434" y="141971"/>
                  </a:lnTo>
                  <a:lnTo>
                    <a:pt x="131092" y="146152"/>
                  </a:lnTo>
                  <a:lnTo>
                    <a:pt x="110244" y="147679"/>
                  </a:lnTo>
                  <a:lnTo>
                    <a:pt x="68296" y="136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10777" y="105284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3119" y="52051"/>
                  </a:lnTo>
                  <a:lnTo>
                    <a:pt x="8333" y="105110"/>
                  </a:lnTo>
                  <a:lnTo>
                    <a:pt x="12997" y="157876"/>
                  </a:lnTo>
                  <a:lnTo>
                    <a:pt x="18669" y="207435"/>
                  </a:lnTo>
                  <a:lnTo>
                    <a:pt x="20585" y="266103"/>
                  </a:lnTo>
                  <a:lnTo>
                    <a:pt x="22133" y="320412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26549" y="231626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24840" y="3120"/>
                  </a:lnTo>
                  <a:lnTo>
                    <a:pt x="69893" y="9065"/>
                  </a:lnTo>
                  <a:lnTo>
                    <a:pt x="12439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95005" y="239546"/>
              <a:ext cx="147400" cy="184672"/>
            </a:xfrm>
            <a:custGeom>
              <a:avLst/>
              <a:gdLst/>
              <a:ahLst/>
              <a:cxnLst/>
              <a:rect l="0" t="0" r="0" b="0"/>
              <a:pathLst>
                <a:path w="147400" h="184672">
                  <a:moveTo>
                    <a:pt x="0" y="97365"/>
                  </a:moveTo>
                  <a:lnTo>
                    <a:pt x="37478" y="89032"/>
                  </a:lnTo>
                  <a:lnTo>
                    <a:pt x="94146" y="78721"/>
                  </a:lnTo>
                  <a:lnTo>
                    <a:pt x="115542" y="72311"/>
                  </a:lnTo>
                  <a:lnTo>
                    <a:pt x="123821" y="66625"/>
                  </a:lnTo>
                  <a:lnTo>
                    <a:pt x="136140" y="50948"/>
                  </a:lnTo>
                  <a:lnTo>
                    <a:pt x="137553" y="41854"/>
                  </a:lnTo>
                  <a:lnTo>
                    <a:pt x="132884" y="22391"/>
                  </a:lnTo>
                  <a:lnTo>
                    <a:pt x="119891" y="8281"/>
                  </a:lnTo>
                  <a:lnTo>
                    <a:pt x="111513" y="2881"/>
                  </a:lnTo>
                  <a:lnTo>
                    <a:pt x="89725" y="0"/>
                  </a:lnTo>
                  <a:lnTo>
                    <a:pt x="66784" y="3789"/>
                  </a:lnTo>
                  <a:lnTo>
                    <a:pt x="48789" y="13272"/>
                  </a:lnTo>
                  <a:lnTo>
                    <a:pt x="36112" y="28405"/>
                  </a:lnTo>
                  <a:lnTo>
                    <a:pt x="18441" y="72305"/>
                  </a:lnTo>
                  <a:lnTo>
                    <a:pt x="17165" y="95586"/>
                  </a:lnTo>
                  <a:lnTo>
                    <a:pt x="21667" y="117632"/>
                  </a:lnTo>
                  <a:lnTo>
                    <a:pt x="37355" y="148604"/>
                  </a:lnTo>
                  <a:lnTo>
                    <a:pt x="50137" y="165372"/>
                  </a:lnTo>
                  <a:lnTo>
                    <a:pt x="76077" y="182376"/>
                  </a:lnTo>
                  <a:lnTo>
                    <a:pt x="98932" y="184671"/>
                  </a:lnTo>
                  <a:lnTo>
                    <a:pt x="121179" y="181791"/>
                  </a:lnTo>
                  <a:lnTo>
                    <a:pt x="147399" y="171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05575" y="252683"/>
              <a:ext cx="147400" cy="191588"/>
            </a:xfrm>
            <a:custGeom>
              <a:avLst/>
              <a:gdLst/>
              <a:ahLst/>
              <a:cxnLst/>
              <a:rect l="0" t="0" r="0" b="0"/>
              <a:pathLst>
                <a:path w="147400" h="191588">
                  <a:moveTo>
                    <a:pt x="0" y="63171"/>
                  </a:moveTo>
                  <a:lnTo>
                    <a:pt x="5589" y="121788"/>
                  </a:lnTo>
                  <a:lnTo>
                    <a:pt x="21331" y="178385"/>
                  </a:lnTo>
                  <a:lnTo>
                    <a:pt x="24749" y="189114"/>
                  </a:lnTo>
                  <a:lnTo>
                    <a:pt x="27028" y="191587"/>
                  </a:lnTo>
                  <a:lnTo>
                    <a:pt x="28547" y="188556"/>
                  </a:lnTo>
                  <a:lnTo>
                    <a:pt x="29065" y="173880"/>
                  </a:lnTo>
                  <a:lnTo>
                    <a:pt x="15848" y="115366"/>
                  </a:lnTo>
                  <a:lnTo>
                    <a:pt x="25729" y="63112"/>
                  </a:lnTo>
                  <a:lnTo>
                    <a:pt x="41028" y="31568"/>
                  </a:lnTo>
                  <a:lnTo>
                    <a:pt x="59959" y="16760"/>
                  </a:lnTo>
                  <a:lnTo>
                    <a:pt x="85140" y="7449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04493" y="73699"/>
              <a:ext cx="354769" cy="451341"/>
            </a:xfrm>
            <a:custGeom>
              <a:avLst/>
              <a:gdLst/>
              <a:ahLst/>
              <a:cxnLst/>
              <a:rect l="0" t="0" r="0" b="0"/>
              <a:pathLst>
                <a:path w="354769" h="451341">
                  <a:moveTo>
                    <a:pt x="159092" y="0"/>
                  </a:moveTo>
                  <a:lnTo>
                    <a:pt x="106387" y="19128"/>
                  </a:lnTo>
                  <a:lnTo>
                    <a:pt x="68299" y="49803"/>
                  </a:lnTo>
                  <a:lnTo>
                    <a:pt x="18739" y="107858"/>
                  </a:lnTo>
                  <a:lnTo>
                    <a:pt x="4686" y="122416"/>
                  </a:lnTo>
                  <a:lnTo>
                    <a:pt x="1173" y="123725"/>
                  </a:lnTo>
                  <a:lnTo>
                    <a:pt x="0" y="121088"/>
                  </a:lnTo>
                  <a:lnTo>
                    <a:pt x="388" y="115820"/>
                  </a:lnTo>
                  <a:lnTo>
                    <a:pt x="7059" y="103728"/>
                  </a:lnTo>
                  <a:lnTo>
                    <a:pt x="50643" y="56061"/>
                  </a:lnTo>
                  <a:lnTo>
                    <a:pt x="82635" y="35068"/>
                  </a:lnTo>
                  <a:lnTo>
                    <a:pt x="121750" y="25208"/>
                  </a:lnTo>
                  <a:lnTo>
                    <a:pt x="168565" y="22287"/>
                  </a:lnTo>
                  <a:lnTo>
                    <a:pt x="196058" y="27843"/>
                  </a:lnTo>
                  <a:lnTo>
                    <a:pt x="218805" y="39281"/>
                  </a:lnTo>
                  <a:lnTo>
                    <a:pt x="236714" y="56063"/>
                  </a:lnTo>
                  <a:lnTo>
                    <a:pt x="241256" y="66621"/>
                  </a:lnTo>
                  <a:lnTo>
                    <a:pt x="243182" y="90831"/>
                  </a:lnTo>
                  <a:lnTo>
                    <a:pt x="237020" y="110949"/>
                  </a:lnTo>
                  <a:lnTo>
                    <a:pt x="213999" y="142929"/>
                  </a:lnTo>
                  <a:lnTo>
                    <a:pt x="188229" y="159073"/>
                  </a:lnTo>
                  <a:lnTo>
                    <a:pt x="152777" y="165676"/>
                  </a:lnTo>
                  <a:lnTo>
                    <a:pt x="147863" y="165433"/>
                  </a:lnTo>
                  <a:lnTo>
                    <a:pt x="148097" y="164101"/>
                  </a:lnTo>
                  <a:lnTo>
                    <a:pt x="151762" y="162043"/>
                  </a:lnTo>
                  <a:lnTo>
                    <a:pt x="179277" y="164736"/>
                  </a:lnTo>
                  <a:lnTo>
                    <a:pt x="236562" y="184532"/>
                  </a:lnTo>
                  <a:lnTo>
                    <a:pt x="295073" y="217857"/>
                  </a:lnTo>
                  <a:lnTo>
                    <a:pt x="337035" y="272505"/>
                  </a:lnTo>
                  <a:lnTo>
                    <a:pt x="344401" y="283446"/>
                  </a:lnTo>
                  <a:lnTo>
                    <a:pt x="354768" y="326789"/>
                  </a:lnTo>
                  <a:lnTo>
                    <a:pt x="352251" y="376676"/>
                  </a:lnTo>
                  <a:lnTo>
                    <a:pt x="343986" y="401768"/>
                  </a:lnTo>
                  <a:lnTo>
                    <a:pt x="319617" y="436941"/>
                  </a:lnTo>
                  <a:lnTo>
                    <a:pt x="299846" y="445710"/>
                  </a:lnTo>
                  <a:lnTo>
                    <a:pt x="249027" y="451340"/>
                  </a:lnTo>
                  <a:lnTo>
                    <a:pt x="186692" y="435641"/>
                  </a:lnTo>
                  <a:lnTo>
                    <a:pt x="134345" y="410010"/>
                  </a:lnTo>
                  <a:lnTo>
                    <a:pt x="78841" y="375437"/>
                  </a:lnTo>
                  <a:lnTo>
                    <a:pt x="43279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68953" y="84227"/>
              <a:ext cx="231628" cy="364570"/>
            </a:xfrm>
            <a:custGeom>
              <a:avLst/>
              <a:gdLst/>
              <a:ahLst/>
              <a:cxnLst/>
              <a:rect l="0" t="0" r="0" b="0"/>
              <a:pathLst>
                <a:path w="231628" h="364570">
                  <a:moveTo>
                    <a:pt x="0" y="0"/>
                  </a:moveTo>
                  <a:lnTo>
                    <a:pt x="5589" y="58617"/>
                  </a:lnTo>
                  <a:lnTo>
                    <a:pt x="20243" y="104586"/>
                  </a:lnTo>
                  <a:lnTo>
                    <a:pt x="33814" y="160840"/>
                  </a:lnTo>
                  <a:lnTo>
                    <a:pt x="51220" y="219854"/>
                  </a:lnTo>
                  <a:lnTo>
                    <a:pt x="74058" y="268433"/>
                  </a:lnTo>
                  <a:lnTo>
                    <a:pt x="90443" y="318702"/>
                  </a:lnTo>
                  <a:lnTo>
                    <a:pt x="102978" y="349096"/>
                  </a:lnTo>
                  <a:lnTo>
                    <a:pt x="110766" y="357903"/>
                  </a:lnTo>
                  <a:lnTo>
                    <a:pt x="119467" y="362604"/>
                  </a:lnTo>
                  <a:lnTo>
                    <a:pt x="128778" y="364569"/>
                  </a:lnTo>
                  <a:lnTo>
                    <a:pt x="136155" y="362369"/>
                  </a:lnTo>
                  <a:lnTo>
                    <a:pt x="142242" y="357393"/>
                  </a:lnTo>
                  <a:lnTo>
                    <a:pt x="147471" y="350566"/>
                  </a:lnTo>
                  <a:lnTo>
                    <a:pt x="164267" y="298752"/>
                  </a:lnTo>
                  <a:lnTo>
                    <a:pt x="178850" y="239124"/>
                  </a:lnTo>
                  <a:lnTo>
                    <a:pt x="192996" y="182545"/>
                  </a:lnTo>
                  <a:lnTo>
                    <a:pt x="199820" y="121933"/>
                  </a:lnTo>
                  <a:lnTo>
                    <a:pt x="211219" y="66807"/>
                  </a:lnTo>
                  <a:lnTo>
                    <a:pt x="221291" y="38902"/>
                  </a:lnTo>
                  <a:lnTo>
                    <a:pt x="23162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89554" y="73699"/>
            <a:ext cx="3319731" cy="463255"/>
            <a:chOff x="389554" y="73699"/>
            <a:chExt cx="3319731" cy="463255"/>
          </a:xfrm>
        </p:grpSpPr>
        <p:sp>
          <p:nvSpPr>
            <p:cNvPr id="13" name="Freeform 12"/>
            <p:cNvSpPr/>
            <p:nvPr/>
          </p:nvSpPr>
          <p:spPr>
            <a:xfrm>
              <a:off x="2797675" y="273740"/>
              <a:ext cx="185144" cy="170873"/>
            </a:xfrm>
            <a:custGeom>
              <a:avLst/>
              <a:gdLst/>
              <a:ahLst/>
              <a:cxnLst/>
              <a:rect l="0" t="0" r="0" b="0"/>
              <a:pathLst>
                <a:path w="185144" h="170873">
                  <a:moveTo>
                    <a:pt x="97661" y="21057"/>
                  </a:moveTo>
                  <a:lnTo>
                    <a:pt x="35404" y="40186"/>
                  </a:lnTo>
                  <a:lnTo>
                    <a:pt x="18908" y="51396"/>
                  </a:lnTo>
                  <a:lnTo>
                    <a:pt x="6898" y="70416"/>
                  </a:lnTo>
                  <a:lnTo>
                    <a:pt x="0" y="93297"/>
                  </a:lnTo>
                  <a:lnTo>
                    <a:pt x="834" y="115165"/>
                  </a:lnTo>
                  <a:lnTo>
                    <a:pt x="13470" y="147207"/>
                  </a:lnTo>
                  <a:lnTo>
                    <a:pt x="28657" y="162132"/>
                  </a:lnTo>
                  <a:lnTo>
                    <a:pt x="37621" y="167750"/>
                  </a:lnTo>
                  <a:lnTo>
                    <a:pt x="63178" y="170872"/>
                  </a:lnTo>
                  <a:lnTo>
                    <a:pt x="116066" y="163344"/>
                  </a:lnTo>
                  <a:lnTo>
                    <a:pt x="143929" y="148354"/>
                  </a:lnTo>
                  <a:lnTo>
                    <a:pt x="167002" y="123506"/>
                  </a:lnTo>
                  <a:lnTo>
                    <a:pt x="183068" y="93916"/>
                  </a:lnTo>
                  <a:lnTo>
                    <a:pt x="185143" y="73326"/>
                  </a:lnTo>
                  <a:lnTo>
                    <a:pt x="180996" y="52477"/>
                  </a:lnTo>
                  <a:lnTo>
                    <a:pt x="171354" y="31512"/>
                  </a:lnTo>
                  <a:lnTo>
                    <a:pt x="156150" y="16735"/>
                  </a:lnTo>
                  <a:lnTo>
                    <a:pt x="137694" y="7438"/>
                  </a:lnTo>
                  <a:lnTo>
                    <a:pt x="9766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81593" y="266505"/>
              <a:ext cx="161185" cy="155250"/>
            </a:xfrm>
            <a:custGeom>
              <a:avLst/>
              <a:gdLst/>
              <a:ahLst/>
              <a:cxnLst/>
              <a:rect l="0" t="0" r="0" b="0"/>
              <a:pathLst>
                <a:path w="161185" h="155250">
                  <a:moveTo>
                    <a:pt x="161184" y="7235"/>
                  </a:moveTo>
                  <a:lnTo>
                    <a:pt x="133628" y="0"/>
                  </a:lnTo>
                  <a:lnTo>
                    <a:pt x="92838" y="22"/>
                  </a:lnTo>
                  <a:lnTo>
                    <a:pt x="58655" y="13807"/>
                  </a:lnTo>
                  <a:lnTo>
                    <a:pt x="18119" y="46243"/>
                  </a:lnTo>
                  <a:lnTo>
                    <a:pt x="2071" y="72606"/>
                  </a:lnTo>
                  <a:lnTo>
                    <a:pt x="0" y="92441"/>
                  </a:lnTo>
                  <a:lnTo>
                    <a:pt x="4149" y="111785"/>
                  </a:lnTo>
                  <a:lnTo>
                    <a:pt x="13792" y="128181"/>
                  </a:lnTo>
                  <a:lnTo>
                    <a:pt x="37963" y="150566"/>
                  </a:lnTo>
                  <a:lnTo>
                    <a:pt x="47451" y="154262"/>
                  </a:lnTo>
                  <a:lnTo>
                    <a:pt x="67352" y="155249"/>
                  </a:lnTo>
                  <a:lnTo>
                    <a:pt x="116072" y="143263"/>
                  </a:lnTo>
                  <a:lnTo>
                    <a:pt x="140127" y="1335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12706" y="280934"/>
              <a:ext cx="203813" cy="119149"/>
            </a:xfrm>
            <a:custGeom>
              <a:avLst/>
              <a:gdLst/>
              <a:ahLst/>
              <a:cxnLst/>
              <a:rect l="0" t="0" r="0" b="0"/>
              <a:pathLst>
                <a:path w="203813" h="119149">
                  <a:moveTo>
                    <a:pt x="119584" y="55977"/>
                  </a:moveTo>
                  <a:lnTo>
                    <a:pt x="90275" y="17604"/>
                  </a:lnTo>
                  <a:lnTo>
                    <a:pt x="64497" y="1974"/>
                  </a:lnTo>
                  <a:lnTo>
                    <a:pt x="44798" y="0"/>
                  </a:lnTo>
                  <a:lnTo>
                    <a:pt x="34631" y="1112"/>
                  </a:lnTo>
                  <a:lnTo>
                    <a:pt x="26684" y="5362"/>
                  </a:lnTo>
                  <a:lnTo>
                    <a:pt x="14734" y="19444"/>
                  </a:lnTo>
                  <a:lnTo>
                    <a:pt x="1430" y="47102"/>
                  </a:lnTo>
                  <a:lnTo>
                    <a:pt x="0" y="70360"/>
                  </a:lnTo>
                  <a:lnTo>
                    <a:pt x="4434" y="93955"/>
                  </a:lnTo>
                  <a:lnTo>
                    <a:pt x="14204" y="112241"/>
                  </a:lnTo>
                  <a:lnTo>
                    <a:pt x="22424" y="116883"/>
                  </a:lnTo>
                  <a:lnTo>
                    <a:pt x="44037" y="118922"/>
                  </a:lnTo>
                  <a:lnTo>
                    <a:pt x="54011" y="115488"/>
                  </a:lnTo>
                  <a:lnTo>
                    <a:pt x="71333" y="102314"/>
                  </a:lnTo>
                  <a:lnTo>
                    <a:pt x="88650" y="75166"/>
                  </a:lnTo>
                  <a:lnTo>
                    <a:pt x="94282" y="71109"/>
                  </a:lnTo>
                  <a:lnTo>
                    <a:pt x="100376" y="70745"/>
                  </a:lnTo>
                  <a:lnTo>
                    <a:pt x="113387" y="76579"/>
                  </a:lnTo>
                  <a:lnTo>
                    <a:pt x="157091" y="110366"/>
                  </a:lnTo>
                  <a:lnTo>
                    <a:pt x="203812" y="1191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97656" y="73699"/>
              <a:ext cx="211629" cy="355972"/>
            </a:xfrm>
            <a:custGeom>
              <a:avLst/>
              <a:gdLst/>
              <a:ahLst/>
              <a:cxnLst/>
              <a:rect l="0" t="0" r="0" b="0"/>
              <a:pathLst>
                <a:path w="211629" h="355972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2587" y="144851"/>
                  </a:lnTo>
                  <a:lnTo>
                    <a:pt x="22592" y="196817"/>
                  </a:lnTo>
                  <a:lnTo>
                    <a:pt x="29217" y="257203"/>
                  </a:lnTo>
                  <a:lnTo>
                    <a:pt x="35058" y="284828"/>
                  </a:lnTo>
                  <a:lnTo>
                    <a:pt x="30856" y="256391"/>
                  </a:lnTo>
                  <a:lnTo>
                    <a:pt x="32382" y="233274"/>
                  </a:lnTo>
                  <a:lnTo>
                    <a:pt x="40858" y="211302"/>
                  </a:lnTo>
                  <a:lnTo>
                    <a:pt x="55544" y="196077"/>
                  </a:lnTo>
                  <a:lnTo>
                    <a:pt x="64374" y="190380"/>
                  </a:lnTo>
                  <a:lnTo>
                    <a:pt x="104746" y="182361"/>
                  </a:lnTo>
                  <a:lnTo>
                    <a:pt x="130732" y="186724"/>
                  </a:lnTo>
                  <a:lnTo>
                    <a:pt x="161973" y="202335"/>
                  </a:lnTo>
                  <a:lnTo>
                    <a:pt x="193490" y="228570"/>
                  </a:lnTo>
                  <a:lnTo>
                    <a:pt x="209553" y="260487"/>
                  </a:lnTo>
                  <a:lnTo>
                    <a:pt x="211628" y="286178"/>
                  </a:lnTo>
                  <a:lnTo>
                    <a:pt x="207481" y="312024"/>
                  </a:lnTo>
                  <a:lnTo>
                    <a:pt x="197839" y="335209"/>
                  </a:lnTo>
                  <a:lnTo>
                    <a:pt x="189653" y="342796"/>
                  </a:lnTo>
                  <a:lnTo>
                    <a:pt x="168078" y="351225"/>
                  </a:lnTo>
                  <a:lnTo>
                    <a:pt x="129624" y="355971"/>
                  </a:lnTo>
                  <a:lnTo>
                    <a:pt x="105524" y="350842"/>
                  </a:lnTo>
                  <a:lnTo>
                    <a:pt x="7150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9554" y="484310"/>
              <a:ext cx="3295421" cy="52644"/>
            </a:xfrm>
            <a:custGeom>
              <a:avLst/>
              <a:gdLst/>
              <a:ahLst/>
              <a:cxnLst/>
              <a:rect l="0" t="0" r="0" b="0"/>
              <a:pathLst>
                <a:path w="3295421" h="52644">
                  <a:moveTo>
                    <a:pt x="3295420" y="10529"/>
                  </a:moveTo>
                  <a:lnTo>
                    <a:pt x="3257942" y="2196"/>
                  </a:lnTo>
                  <a:lnTo>
                    <a:pt x="3206518" y="434"/>
                  </a:lnTo>
                  <a:lnTo>
                    <a:pt x="3144065" y="86"/>
                  </a:lnTo>
                  <a:lnTo>
                    <a:pt x="3085455" y="17"/>
                  </a:lnTo>
                  <a:lnTo>
                    <a:pt x="3023228" y="4"/>
                  </a:lnTo>
                  <a:lnTo>
                    <a:pt x="2971965" y="1"/>
                  </a:lnTo>
                  <a:lnTo>
                    <a:pt x="2914142" y="1"/>
                  </a:lnTo>
                  <a:lnTo>
                    <a:pt x="2858145" y="0"/>
                  </a:lnTo>
                  <a:lnTo>
                    <a:pt x="2798919" y="0"/>
                  </a:lnTo>
                  <a:lnTo>
                    <a:pt x="2736917" y="0"/>
                  </a:lnTo>
                  <a:lnTo>
                    <a:pt x="2679682" y="0"/>
                  </a:lnTo>
                  <a:lnTo>
                    <a:pt x="2620089" y="0"/>
                  </a:lnTo>
                  <a:lnTo>
                    <a:pt x="2569157" y="0"/>
                  </a:lnTo>
                  <a:lnTo>
                    <a:pt x="2513252" y="0"/>
                  </a:lnTo>
                  <a:lnTo>
                    <a:pt x="2457823" y="5590"/>
                  </a:lnTo>
                  <a:lnTo>
                    <a:pt x="2398765" y="9065"/>
                  </a:lnTo>
                  <a:lnTo>
                    <a:pt x="2342402" y="4506"/>
                  </a:lnTo>
                  <a:lnTo>
                    <a:pt x="2283068" y="1335"/>
                  </a:lnTo>
                  <a:lnTo>
                    <a:pt x="2221844" y="7500"/>
                  </a:lnTo>
                  <a:lnTo>
                    <a:pt x="2167019" y="9631"/>
                  </a:lnTo>
                  <a:lnTo>
                    <a:pt x="2113210" y="10263"/>
                  </a:lnTo>
                  <a:lnTo>
                    <a:pt x="2059052" y="10450"/>
                  </a:lnTo>
                  <a:lnTo>
                    <a:pt x="2000241" y="10506"/>
                  </a:lnTo>
                  <a:lnTo>
                    <a:pt x="1944081" y="10522"/>
                  </a:lnTo>
                  <a:lnTo>
                    <a:pt x="1884677" y="11697"/>
                  </a:lnTo>
                  <a:lnTo>
                    <a:pt x="1829512" y="17764"/>
                  </a:lnTo>
                  <a:lnTo>
                    <a:pt x="1776121" y="20082"/>
                  </a:lnTo>
                  <a:lnTo>
                    <a:pt x="1723258" y="20768"/>
                  </a:lnTo>
                  <a:lnTo>
                    <a:pt x="1669380" y="20972"/>
                  </a:lnTo>
                  <a:lnTo>
                    <a:pt x="1609482" y="21032"/>
                  </a:lnTo>
                  <a:lnTo>
                    <a:pt x="1548450" y="21050"/>
                  </a:lnTo>
                  <a:lnTo>
                    <a:pt x="1492803" y="22225"/>
                  </a:lnTo>
                  <a:lnTo>
                    <a:pt x="1439270" y="28292"/>
                  </a:lnTo>
                  <a:lnTo>
                    <a:pt x="1385193" y="30610"/>
                  </a:lnTo>
                  <a:lnTo>
                    <a:pt x="1325237" y="31297"/>
                  </a:lnTo>
                  <a:lnTo>
                    <a:pt x="1264189" y="31500"/>
                  </a:lnTo>
                  <a:lnTo>
                    <a:pt x="1208535" y="31561"/>
                  </a:lnTo>
                  <a:lnTo>
                    <a:pt x="1153831" y="31578"/>
                  </a:lnTo>
                  <a:lnTo>
                    <a:pt x="1094858" y="31584"/>
                  </a:lnTo>
                  <a:lnTo>
                    <a:pt x="1038651" y="31585"/>
                  </a:lnTo>
                  <a:lnTo>
                    <a:pt x="978063" y="32756"/>
                  </a:lnTo>
                  <a:lnTo>
                    <a:pt x="916827" y="38821"/>
                  </a:lnTo>
                  <a:lnTo>
                    <a:pt x="859948" y="41139"/>
                  </a:lnTo>
                  <a:lnTo>
                    <a:pt x="799162" y="41825"/>
                  </a:lnTo>
                  <a:lnTo>
                    <a:pt x="740207" y="43199"/>
                  </a:lnTo>
                  <a:lnTo>
                    <a:pt x="677708" y="50431"/>
                  </a:lnTo>
                  <a:lnTo>
                    <a:pt x="615579" y="46617"/>
                  </a:lnTo>
                  <a:lnTo>
                    <a:pt x="563759" y="43448"/>
                  </a:lnTo>
                  <a:lnTo>
                    <a:pt x="503952" y="42510"/>
                  </a:lnTo>
                  <a:lnTo>
                    <a:pt x="441777" y="42231"/>
                  </a:lnTo>
                  <a:lnTo>
                    <a:pt x="378902" y="42149"/>
                  </a:lnTo>
                  <a:lnTo>
                    <a:pt x="315818" y="42125"/>
                  </a:lnTo>
                  <a:lnTo>
                    <a:pt x="252673" y="42117"/>
                  </a:lnTo>
                  <a:lnTo>
                    <a:pt x="191330" y="48181"/>
                  </a:lnTo>
                  <a:lnTo>
                    <a:pt x="142348" y="44432"/>
                  </a:lnTo>
                  <a:lnTo>
                    <a:pt x="91960" y="42801"/>
                  </a:lnTo>
                  <a:lnTo>
                    <a:pt x="35539" y="4537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73740" y="883050"/>
            <a:ext cx="1905660" cy="509112"/>
            <a:chOff x="273740" y="883050"/>
            <a:chExt cx="1905660" cy="509112"/>
          </a:xfrm>
        </p:grpSpPr>
        <p:sp>
          <p:nvSpPr>
            <p:cNvPr id="19" name="Freeform 18"/>
            <p:cNvSpPr/>
            <p:nvPr/>
          </p:nvSpPr>
          <p:spPr>
            <a:xfrm>
              <a:off x="273740" y="883050"/>
              <a:ext cx="326385" cy="411956"/>
            </a:xfrm>
            <a:custGeom>
              <a:avLst/>
              <a:gdLst/>
              <a:ahLst/>
              <a:cxnLst/>
              <a:rect l="0" t="0" r="0" b="0"/>
              <a:pathLst>
                <a:path w="326385" h="411956">
                  <a:moveTo>
                    <a:pt x="0" y="411955"/>
                  </a:moveTo>
                  <a:lnTo>
                    <a:pt x="16789" y="349674"/>
                  </a:lnTo>
                  <a:lnTo>
                    <a:pt x="26085" y="287348"/>
                  </a:lnTo>
                  <a:lnTo>
                    <a:pt x="38905" y="227031"/>
                  </a:lnTo>
                  <a:lnTo>
                    <a:pt x="49222" y="177268"/>
                  </a:lnTo>
                  <a:lnTo>
                    <a:pt x="60069" y="117939"/>
                  </a:lnTo>
                  <a:lnTo>
                    <a:pt x="64132" y="91768"/>
                  </a:lnTo>
                  <a:lnTo>
                    <a:pt x="73737" y="72338"/>
                  </a:lnTo>
                  <a:lnTo>
                    <a:pt x="79574" y="69730"/>
                  </a:lnTo>
                  <a:lnTo>
                    <a:pt x="85805" y="71501"/>
                  </a:lnTo>
                  <a:lnTo>
                    <a:pt x="92298" y="76191"/>
                  </a:lnTo>
                  <a:lnTo>
                    <a:pt x="102633" y="97000"/>
                  </a:lnTo>
                  <a:lnTo>
                    <a:pt x="118799" y="152430"/>
                  </a:lnTo>
                  <a:lnTo>
                    <a:pt x="135286" y="183240"/>
                  </a:lnTo>
                  <a:lnTo>
                    <a:pt x="154989" y="207187"/>
                  </a:lnTo>
                  <a:lnTo>
                    <a:pt x="164157" y="211102"/>
                  </a:lnTo>
                  <a:lnTo>
                    <a:pt x="186823" y="212333"/>
                  </a:lnTo>
                  <a:lnTo>
                    <a:pt x="206255" y="205861"/>
                  </a:lnTo>
                  <a:lnTo>
                    <a:pt x="222690" y="194015"/>
                  </a:lnTo>
                  <a:lnTo>
                    <a:pt x="252306" y="154695"/>
                  </a:lnTo>
                  <a:lnTo>
                    <a:pt x="279324" y="96884"/>
                  </a:lnTo>
                  <a:lnTo>
                    <a:pt x="291395" y="51021"/>
                  </a:lnTo>
                  <a:lnTo>
                    <a:pt x="295625" y="25762"/>
                  </a:lnTo>
                  <a:lnTo>
                    <a:pt x="305305" y="2837"/>
                  </a:lnTo>
                  <a:lnTo>
                    <a:pt x="309991" y="0"/>
                  </a:lnTo>
                  <a:lnTo>
                    <a:pt x="314286" y="2787"/>
                  </a:lnTo>
                  <a:lnTo>
                    <a:pt x="318318" y="9325"/>
                  </a:lnTo>
                  <a:lnTo>
                    <a:pt x="319680" y="25948"/>
                  </a:lnTo>
                  <a:lnTo>
                    <a:pt x="316611" y="76393"/>
                  </a:lnTo>
                  <a:lnTo>
                    <a:pt x="316079" y="131205"/>
                  </a:lnTo>
                  <a:lnTo>
                    <a:pt x="315922" y="191899"/>
                  </a:lnTo>
                  <a:lnTo>
                    <a:pt x="315875" y="254336"/>
                  </a:lnTo>
                  <a:lnTo>
                    <a:pt x="315861" y="311701"/>
                  </a:lnTo>
                  <a:lnTo>
                    <a:pt x="317026" y="371571"/>
                  </a:lnTo>
                  <a:lnTo>
                    <a:pt x="326384" y="4014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94880" y="1084435"/>
              <a:ext cx="157929" cy="221061"/>
            </a:xfrm>
            <a:custGeom>
              <a:avLst/>
              <a:gdLst/>
              <a:ahLst/>
              <a:cxnLst/>
              <a:rect l="0" t="0" r="0" b="0"/>
              <a:pathLst>
                <a:path w="157929" h="221061">
                  <a:moveTo>
                    <a:pt x="0" y="42114"/>
                  </a:moveTo>
                  <a:lnTo>
                    <a:pt x="0" y="91045"/>
                  </a:lnTo>
                  <a:lnTo>
                    <a:pt x="0" y="150175"/>
                  </a:lnTo>
                  <a:lnTo>
                    <a:pt x="11179" y="187216"/>
                  </a:lnTo>
                  <a:lnTo>
                    <a:pt x="29309" y="214829"/>
                  </a:lnTo>
                  <a:lnTo>
                    <a:pt x="37087" y="219258"/>
                  </a:lnTo>
                  <a:lnTo>
                    <a:pt x="55088" y="221060"/>
                  </a:lnTo>
                  <a:lnTo>
                    <a:pt x="84953" y="209909"/>
                  </a:lnTo>
                  <a:lnTo>
                    <a:pt x="99368" y="195068"/>
                  </a:lnTo>
                  <a:lnTo>
                    <a:pt x="134156" y="133314"/>
                  </a:lnTo>
                  <a:lnTo>
                    <a:pt x="143475" y="90583"/>
                  </a:lnTo>
                  <a:lnTo>
                    <a:pt x="152213" y="34920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941975" y="894922"/>
              <a:ext cx="21553" cy="442198"/>
            </a:xfrm>
            <a:custGeom>
              <a:avLst/>
              <a:gdLst/>
              <a:ahLst/>
              <a:cxnLst/>
              <a:rect l="0" t="0" r="0" b="0"/>
              <a:pathLst>
                <a:path w="21553" h="442198">
                  <a:moveTo>
                    <a:pt x="5589" y="0"/>
                  </a:moveTo>
                  <a:lnTo>
                    <a:pt x="0" y="16767"/>
                  </a:lnTo>
                  <a:lnTo>
                    <a:pt x="4442" y="73025"/>
                  </a:lnTo>
                  <a:lnTo>
                    <a:pt x="12138" y="136151"/>
                  </a:lnTo>
                  <a:lnTo>
                    <a:pt x="14349" y="178664"/>
                  </a:lnTo>
                  <a:lnTo>
                    <a:pt x="15594" y="242061"/>
                  </a:lnTo>
                  <a:lnTo>
                    <a:pt x="21552" y="305298"/>
                  </a:lnTo>
                  <a:lnTo>
                    <a:pt x="19548" y="357311"/>
                  </a:lnTo>
                  <a:lnTo>
                    <a:pt x="16795" y="413297"/>
                  </a:lnTo>
                  <a:lnTo>
                    <a:pt x="16118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126549" y="926507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50433"/>
                  </a:lnTo>
                  <a:lnTo>
                    <a:pt x="0" y="107750"/>
                  </a:lnTo>
                  <a:lnTo>
                    <a:pt x="1170" y="165677"/>
                  </a:lnTo>
                  <a:lnTo>
                    <a:pt x="8333" y="227829"/>
                  </a:lnTo>
                  <a:lnTo>
                    <a:pt x="6758" y="280025"/>
                  </a:lnTo>
                  <a:lnTo>
                    <a:pt x="1335" y="339583"/>
                  </a:lnTo>
                  <a:lnTo>
                    <a:pt x="3713" y="358766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031792" y="1052849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48478" y="14654"/>
                  </a:lnTo>
                  <a:lnTo>
                    <a:pt x="91779" y="40000"/>
                  </a:lnTo>
                  <a:lnTo>
                    <a:pt x="38017" y="5573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316062" y="1168663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3119" y="48931"/>
                  </a:lnTo>
                  <a:lnTo>
                    <a:pt x="8333" y="87417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316062" y="1031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431875" y="1092801"/>
              <a:ext cx="149253" cy="299361"/>
            </a:xfrm>
            <a:custGeom>
              <a:avLst/>
              <a:gdLst/>
              <a:ahLst/>
              <a:cxnLst/>
              <a:rect l="0" t="0" r="0" b="0"/>
              <a:pathLst>
                <a:path w="149253" h="299361">
                  <a:moveTo>
                    <a:pt x="0" y="65333"/>
                  </a:moveTo>
                  <a:lnTo>
                    <a:pt x="11453" y="119478"/>
                  </a:lnTo>
                  <a:lnTo>
                    <a:pt x="28198" y="181128"/>
                  </a:lnTo>
                  <a:lnTo>
                    <a:pt x="39019" y="234479"/>
                  </a:lnTo>
                  <a:lnTo>
                    <a:pt x="46603" y="297051"/>
                  </a:lnTo>
                  <a:lnTo>
                    <a:pt x="43937" y="299360"/>
                  </a:lnTo>
                  <a:lnTo>
                    <a:pt x="39820" y="298560"/>
                  </a:lnTo>
                  <a:lnTo>
                    <a:pt x="37075" y="293348"/>
                  </a:lnTo>
                  <a:lnTo>
                    <a:pt x="26719" y="238484"/>
                  </a:lnTo>
                  <a:lnTo>
                    <a:pt x="14940" y="176961"/>
                  </a:lnTo>
                  <a:lnTo>
                    <a:pt x="8281" y="118536"/>
                  </a:lnTo>
                  <a:lnTo>
                    <a:pt x="4850" y="90149"/>
                  </a:lnTo>
                  <a:lnTo>
                    <a:pt x="12180" y="36916"/>
                  </a:lnTo>
                  <a:lnTo>
                    <a:pt x="15139" y="25332"/>
                  </a:lnTo>
                  <a:lnTo>
                    <a:pt x="20621" y="16439"/>
                  </a:lnTo>
                  <a:lnTo>
                    <a:pt x="36071" y="3438"/>
                  </a:lnTo>
                  <a:lnTo>
                    <a:pt x="60876" y="0"/>
                  </a:lnTo>
                  <a:lnTo>
                    <a:pt x="87887" y="3541"/>
                  </a:lnTo>
                  <a:lnTo>
                    <a:pt x="116248" y="18689"/>
                  </a:lnTo>
                  <a:lnTo>
                    <a:pt x="131995" y="31344"/>
                  </a:lnTo>
                  <a:lnTo>
                    <a:pt x="143672" y="51007"/>
                  </a:lnTo>
                  <a:lnTo>
                    <a:pt x="148424" y="62801"/>
                  </a:lnTo>
                  <a:lnTo>
                    <a:pt x="149252" y="73004"/>
                  </a:lnTo>
                  <a:lnTo>
                    <a:pt x="143934" y="90579"/>
                  </a:lnTo>
                  <a:lnTo>
                    <a:pt x="127532" y="103070"/>
                  </a:lnTo>
                  <a:lnTo>
                    <a:pt x="116607" y="108039"/>
                  </a:lnTo>
                  <a:lnTo>
                    <a:pt x="91990" y="110440"/>
                  </a:lnTo>
                  <a:lnTo>
                    <a:pt x="31586" y="1074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26328" y="894922"/>
              <a:ext cx="47704" cy="336913"/>
            </a:xfrm>
            <a:custGeom>
              <a:avLst/>
              <a:gdLst/>
              <a:ahLst/>
              <a:cxnLst/>
              <a:rect l="0" t="0" r="0" b="0"/>
              <a:pathLst>
                <a:path w="47704" h="336913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3308" y="95338"/>
                  </a:lnTo>
                  <a:lnTo>
                    <a:pt x="23343" y="149521"/>
                  </a:lnTo>
                  <a:lnTo>
                    <a:pt x="32556" y="203140"/>
                  </a:lnTo>
                  <a:lnTo>
                    <a:pt x="35806" y="256071"/>
                  </a:lnTo>
                  <a:lnTo>
                    <a:pt x="40023" y="313881"/>
                  </a:lnTo>
                  <a:lnTo>
                    <a:pt x="47703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705616" y="1058419"/>
              <a:ext cx="148005" cy="161175"/>
            </a:xfrm>
            <a:custGeom>
              <a:avLst/>
              <a:gdLst/>
              <a:ahLst/>
              <a:cxnLst/>
              <a:rect l="0" t="0" r="0" b="0"/>
              <a:pathLst>
                <a:path w="148005" h="161175">
                  <a:moveTo>
                    <a:pt x="0" y="120772"/>
                  </a:moveTo>
                  <a:lnTo>
                    <a:pt x="17981" y="105131"/>
                  </a:lnTo>
                  <a:lnTo>
                    <a:pt x="74354" y="82335"/>
                  </a:lnTo>
                  <a:lnTo>
                    <a:pt x="104309" y="70519"/>
                  </a:lnTo>
                  <a:lnTo>
                    <a:pt x="143299" y="39444"/>
                  </a:lnTo>
                  <a:lnTo>
                    <a:pt x="147005" y="31459"/>
                  </a:lnTo>
                  <a:lnTo>
                    <a:pt x="148004" y="13227"/>
                  </a:lnTo>
                  <a:lnTo>
                    <a:pt x="143123" y="6961"/>
                  </a:lnTo>
                  <a:lnTo>
                    <a:pt x="125222" y="0"/>
                  </a:lnTo>
                  <a:lnTo>
                    <a:pt x="104787" y="25"/>
                  </a:lnTo>
                  <a:lnTo>
                    <a:pt x="63073" y="9573"/>
                  </a:lnTo>
                  <a:lnTo>
                    <a:pt x="37146" y="24914"/>
                  </a:lnTo>
                  <a:lnTo>
                    <a:pt x="25088" y="40734"/>
                  </a:lnTo>
                  <a:lnTo>
                    <a:pt x="20235" y="49866"/>
                  </a:lnTo>
                  <a:lnTo>
                    <a:pt x="17962" y="69371"/>
                  </a:lnTo>
                  <a:lnTo>
                    <a:pt x="26035" y="116078"/>
                  </a:lnTo>
                  <a:lnTo>
                    <a:pt x="41119" y="150967"/>
                  </a:lnTo>
                  <a:lnTo>
                    <a:pt x="49640" y="157280"/>
                  </a:lnTo>
                  <a:lnTo>
                    <a:pt x="71585" y="161174"/>
                  </a:lnTo>
                  <a:lnTo>
                    <a:pt x="104658" y="156790"/>
                  </a:lnTo>
                  <a:lnTo>
                    <a:pt x="116705" y="151208"/>
                  </a:lnTo>
                  <a:lnTo>
                    <a:pt x="126342" y="1418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032000" y="1063378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04707" y="3119"/>
                  </a:lnTo>
                  <a:lnTo>
                    <a:pt x="45330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89554" y="1273948"/>
              <a:ext cx="1484519" cy="115215"/>
            </a:xfrm>
            <a:custGeom>
              <a:avLst/>
              <a:gdLst/>
              <a:ahLst/>
              <a:cxnLst/>
              <a:rect l="0" t="0" r="0" b="0"/>
              <a:pathLst>
                <a:path w="1484519" h="115215">
                  <a:moveTo>
                    <a:pt x="1484518" y="0"/>
                  </a:moveTo>
                  <a:lnTo>
                    <a:pt x="1429431" y="49498"/>
                  </a:lnTo>
                  <a:lnTo>
                    <a:pt x="1399566" y="64709"/>
                  </a:lnTo>
                  <a:lnTo>
                    <a:pt x="1378911" y="66584"/>
                  </a:lnTo>
                  <a:lnTo>
                    <a:pt x="1358033" y="62348"/>
                  </a:lnTo>
                  <a:lnTo>
                    <a:pt x="1305515" y="39651"/>
                  </a:lnTo>
                  <a:lnTo>
                    <a:pt x="1244555" y="21195"/>
                  </a:lnTo>
                  <a:lnTo>
                    <a:pt x="1233296" y="17639"/>
                  </a:lnTo>
                  <a:lnTo>
                    <a:pt x="1223450" y="17609"/>
                  </a:lnTo>
                  <a:lnTo>
                    <a:pt x="1206271" y="23814"/>
                  </a:lnTo>
                  <a:lnTo>
                    <a:pt x="1147211" y="54622"/>
                  </a:lnTo>
                  <a:lnTo>
                    <a:pt x="1115903" y="66227"/>
                  </a:lnTo>
                  <a:lnTo>
                    <a:pt x="1078811" y="65896"/>
                  </a:lnTo>
                  <a:lnTo>
                    <a:pt x="1021910" y="52077"/>
                  </a:lnTo>
                  <a:lnTo>
                    <a:pt x="968707" y="37360"/>
                  </a:lnTo>
                  <a:lnTo>
                    <a:pt x="910401" y="46846"/>
                  </a:lnTo>
                  <a:lnTo>
                    <a:pt x="855909" y="67138"/>
                  </a:lnTo>
                  <a:lnTo>
                    <a:pt x="815252" y="77474"/>
                  </a:lnTo>
                  <a:lnTo>
                    <a:pt x="769481" y="71672"/>
                  </a:lnTo>
                  <a:lnTo>
                    <a:pt x="715466" y="64850"/>
                  </a:lnTo>
                  <a:lnTo>
                    <a:pt x="656876" y="64672"/>
                  </a:lnTo>
                  <a:lnTo>
                    <a:pt x="600243" y="74689"/>
                  </a:lnTo>
                  <a:lnTo>
                    <a:pt x="543996" y="87933"/>
                  </a:lnTo>
                  <a:lnTo>
                    <a:pt x="480589" y="86173"/>
                  </a:lnTo>
                  <a:lnTo>
                    <a:pt x="418672" y="84612"/>
                  </a:lnTo>
                  <a:lnTo>
                    <a:pt x="356051" y="89893"/>
                  </a:lnTo>
                  <a:lnTo>
                    <a:pt x="295932" y="105569"/>
                  </a:lnTo>
                  <a:lnTo>
                    <a:pt x="260429" y="112778"/>
                  </a:lnTo>
                  <a:lnTo>
                    <a:pt x="206511" y="115214"/>
                  </a:lnTo>
                  <a:lnTo>
                    <a:pt x="148251" y="104282"/>
                  </a:lnTo>
                  <a:lnTo>
                    <a:pt x="99864" y="96638"/>
                  </a:lnTo>
                  <a:lnTo>
                    <a:pt x="39667" y="10333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484725" y="768580"/>
            <a:ext cx="5674884" cy="540119"/>
            <a:chOff x="2484725" y="768580"/>
            <a:chExt cx="5674884" cy="540119"/>
          </a:xfrm>
        </p:grpSpPr>
        <p:sp>
          <p:nvSpPr>
            <p:cNvPr id="32" name="Freeform 31"/>
            <p:cNvSpPr/>
            <p:nvPr/>
          </p:nvSpPr>
          <p:spPr>
            <a:xfrm>
              <a:off x="2591758" y="831751"/>
              <a:ext cx="19310" cy="336913"/>
            </a:xfrm>
            <a:custGeom>
              <a:avLst/>
              <a:gdLst/>
              <a:ahLst/>
              <a:cxnLst/>
              <a:rect l="0" t="0" r="0" b="0"/>
              <a:pathLst>
                <a:path w="19310" h="336913">
                  <a:moveTo>
                    <a:pt x="19309" y="0"/>
                  </a:moveTo>
                  <a:lnTo>
                    <a:pt x="8130" y="11178"/>
                  </a:lnTo>
                  <a:lnTo>
                    <a:pt x="2642" y="29144"/>
                  </a:lnTo>
                  <a:lnTo>
                    <a:pt x="0" y="91142"/>
                  </a:lnTo>
                  <a:lnTo>
                    <a:pt x="7393" y="152512"/>
                  </a:lnTo>
                  <a:lnTo>
                    <a:pt x="9676" y="214613"/>
                  </a:lnTo>
                  <a:lnTo>
                    <a:pt x="17060" y="273153"/>
                  </a:lnTo>
                  <a:lnTo>
                    <a:pt x="18642" y="309441"/>
                  </a:lnTo>
                  <a:lnTo>
                    <a:pt x="19309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484725" y="779108"/>
              <a:ext cx="305327" cy="73701"/>
            </a:xfrm>
            <a:custGeom>
              <a:avLst/>
              <a:gdLst/>
              <a:ahLst/>
              <a:cxnLst/>
              <a:rect l="0" t="0" r="0" b="0"/>
              <a:pathLst>
                <a:path w="305327" h="73701">
                  <a:moveTo>
                    <a:pt x="305326" y="0"/>
                  </a:moveTo>
                  <a:lnTo>
                    <a:pt x="250282" y="17959"/>
                  </a:lnTo>
                  <a:lnTo>
                    <a:pt x="195754" y="31667"/>
                  </a:lnTo>
                  <a:lnTo>
                    <a:pt x="146129" y="42138"/>
                  </a:lnTo>
                  <a:lnTo>
                    <a:pt x="94380" y="52650"/>
                  </a:lnTo>
                  <a:lnTo>
                    <a:pt x="45122" y="6317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811108" y="768580"/>
              <a:ext cx="306034" cy="338529"/>
            </a:xfrm>
            <a:custGeom>
              <a:avLst/>
              <a:gdLst/>
              <a:ahLst/>
              <a:cxnLst/>
              <a:rect l="0" t="0" r="0" b="0"/>
              <a:pathLst>
                <a:path w="306034" h="338529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8334" y="147997"/>
                  </a:lnTo>
                  <a:lnTo>
                    <a:pt x="12998" y="197099"/>
                  </a:lnTo>
                  <a:lnTo>
                    <a:pt x="19465" y="255612"/>
                  </a:lnTo>
                  <a:lnTo>
                    <a:pt x="19573" y="311061"/>
                  </a:lnTo>
                  <a:lnTo>
                    <a:pt x="15328" y="334781"/>
                  </a:lnTo>
                  <a:lnTo>
                    <a:pt x="12559" y="337831"/>
                  </a:lnTo>
                  <a:lnTo>
                    <a:pt x="9542" y="335185"/>
                  </a:lnTo>
                  <a:lnTo>
                    <a:pt x="6362" y="328741"/>
                  </a:lnTo>
                  <a:lnTo>
                    <a:pt x="1885" y="297316"/>
                  </a:lnTo>
                  <a:lnTo>
                    <a:pt x="6148" y="263958"/>
                  </a:lnTo>
                  <a:lnTo>
                    <a:pt x="20409" y="237437"/>
                  </a:lnTo>
                  <a:lnTo>
                    <a:pt x="39453" y="214761"/>
                  </a:lnTo>
                  <a:lnTo>
                    <a:pt x="47359" y="212194"/>
                  </a:lnTo>
                  <a:lnTo>
                    <a:pt x="65502" y="215581"/>
                  </a:lnTo>
                  <a:lnTo>
                    <a:pt x="95447" y="225053"/>
                  </a:lnTo>
                  <a:lnTo>
                    <a:pt x="103406" y="230754"/>
                  </a:lnTo>
                  <a:lnTo>
                    <a:pt x="127704" y="268239"/>
                  </a:lnTo>
                  <a:lnTo>
                    <a:pt x="138646" y="293522"/>
                  </a:lnTo>
                  <a:lnTo>
                    <a:pt x="145976" y="325875"/>
                  </a:lnTo>
                  <a:lnTo>
                    <a:pt x="148790" y="326045"/>
                  </a:lnTo>
                  <a:lnTo>
                    <a:pt x="192291" y="287143"/>
                  </a:lnTo>
                  <a:lnTo>
                    <a:pt x="250855" y="252600"/>
                  </a:lnTo>
                  <a:lnTo>
                    <a:pt x="288848" y="224591"/>
                  </a:lnTo>
                  <a:lnTo>
                    <a:pt x="306033" y="197957"/>
                  </a:lnTo>
                  <a:lnTo>
                    <a:pt x="305798" y="189293"/>
                  </a:lnTo>
                  <a:lnTo>
                    <a:pt x="302131" y="181177"/>
                  </a:lnTo>
                  <a:lnTo>
                    <a:pt x="296177" y="173427"/>
                  </a:lnTo>
                  <a:lnTo>
                    <a:pt x="288699" y="169430"/>
                  </a:lnTo>
                  <a:lnTo>
                    <a:pt x="271031" y="168109"/>
                  </a:lnTo>
                  <a:lnTo>
                    <a:pt x="235763" y="173942"/>
                  </a:lnTo>
                  <a:lnTo>
                    <a:pt x="206857" y="188669"/>
                  </a:lnTo>
                  <a:lnTo>
                    <a:pt x="194102" y="207465"/>
                  </a:lnTo>
                  <a:lnTo>
                    <a:pt x="185704" y="231417"/>
                  </a:lnTo>
                  <a:lnTo>
                    <a:pt x="182145" y="270039"/>
                  </a:lnTo>
                  <a:lnTo>
                    <a:pt x="185459" y="293153"/>
                  </a:lnTo>
                  <a:lnTo>
                    <a:pt x="197070" y="312004"/>
                  </a:lnTo>
                  <a:lnTo>
                    <a:pt x="213929" y="327012"/>
                  </a:lnTo>
                  <a:lnTo>
                    <a:pt x="233120" y="337581"/>
                  </a:lnTo>
                  <a:lnTo>
                    <a:pt x="241981" y="338528"/>
                  </a:lnTo>
                  <a:lnTo>
                    <a:pt x="294798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263834" y="947278"/>
              <a:ext cx="169712" cy="361421"/>
            </a:xfrm>
            <a:custGeom>
              <a:avLst/>
              <a:gdLst/>
              <a:ahLst/>
              <a:cxnLst/>
              <a:rect l="0" t="0" r="0" b="0"/>
              <a:pathLst>
                <a:path w="169712" h="361421">
                  <a:moveTo>
                    <a:pt x="0" y="116100"/>
                  </a:moveTo>
                  <a:lnTo>
                    <a:pt x="8333" y="153578"/>
                  </a:lnTo>
                  <a:lnTo>
                    <a:pt x="10095" y="210590"/>
                  </a:lnTo>
                  <a:lnTo>
                    <a:pt x="17678" y="262536"/>
                  </a:lnTo>
                  <a:lnTo>
                    <a:pt x="26201" y="324926"/>
                  </a:lnTo>
                  <a:lnTo>
                    <a:pt x="36587" y="361420"/>
                  </a:lnTo>
                  <a:lnTo>
                    <a:pt x="34588" y="356152"/>
                  </a:lnTo>
                  <a:lnTo>
                    <a:pt x="31981" y="294692"/>
                  </a:lnTo>
                  <a:lnTo>
                    <a:pt x="26074" y="238855"/>
                  </a:lnTo>
                  <a:lnTo>
                    <a:pt x="14812" y="182765"/>
                  </a:lnTo>
                  <a:lnTo>
                    <a:pt x="11374" y="126625"/>
                  </a:lnTo>
                  <a:lnTo>
                    <a:pt x="10695" y="64886"/>
                  </a:lnTo>
                  <a:lnTo>
                    <a:pt x="16842" y="40306"/>
                  </a:lnTo>
                  <a:lnTo>
                    <a:pt x="28542" y="21582"/>
                  </a:lnTo>
                  <a:lnTo>
                    <a:pt x="45441" y="5462"/>
                  </a:lnTo>
                  <a:lnTo>
                    <a:pt x="54860" y="1397"/>
                  </a:lnTo>
                  <a:lnTo>
                    <a:pt x="74685" y="0"/>
                  </a:lnTo>
                  <a:lnTo>
                    <a:pt x="105577" y="5791"/>
                  </a:lnTo>
                  <a:lnTo>
                    <a:pt x="131368" y="20505"/>
                  </a:lnTo>
                  <a:lnTo>
                    <a:pt x="153827" y="45271"/>
                  </a:lnTo>
                  <a:lnTo>
                    <a:pt x="169711" y="80426"/>
                  </a:lnTo>
                  <a:lnTo>
                    <a:pt x="168624" y="103754"/>
                  </a:lnTo>
                  <a:lnTo>
                    <a:pt x="165058" y="114888"/>
                  </a:lnTo>
                  <a:lnTo>
                    <a:pt x="151738" y="130379"/>
                  </a:lnTo>
                  <a:lnTo>
                    <a:pt x="143273" y="136148"/>
                  </a:lnTo>
                  <a:lnTo>
                    <a:pt x="103412" y="144267"/>
                  </a:lnTo>
                  <a:lnTo>
                    <a:pt x="44279" y="138902"/>
                  </a:lnTo>
                  <a:lnTo>
                    <a:pt x="31585" y="1371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495461" y="937036"/>
              <a:ext cx="168457" cy="160570"/>
            </a:xfrm>
            <a:custGeom>
              <a:avLst/>
              <a:gdLst/>
              <a:ahLst/>
              <a:cxnLst/>
              <a:rect l="0" t="0" r="0" b="0"/>
              <a:pathLst>
                <a:path w="168457" h="160570">
                  <a:moveTo>
                    <a:pt x="0" y="42114"/>
                  </a:moveTo>
                  <a:lnTo>
                    <a:pt x="17958" y="97159"/>
                  </a:lnTo>
                  <a:lnTo>
                    <a:pt x="36301" y="160569"/>
                  </a:lnTo>
                  <a:lnTo>
                    <a:pt x="17184" y="98566"/>
                  </a:lnTo>
                  <a:lnTo>
                    <a:pt x="12500" y="58710"/>
                  </a:lnTo>
                  <a:lnTo>
                    <a:pt x="17644" y="37402"/>
                  </a:lnTo>
                  <a:lnTo>
                    <a:pt x="22291" y="28444"/>
                  </a:lnTo>
                  <a:lnTo>
                    <a:pt x="36813" y="15371"/>
                  </a:lnTo>
                  <a:lnTo>
                    <a:pt x="56136" y="6832"/>
                  </a:lnTo>
                  <a:lnTo>
                    <a:pt x="106668" y="1349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677517" y="954180"/>
              <a:ext cx="192574" cy="146432"/>
            </a:xfrm>
            <a:custGeom>
              <a:avLst/>
              <a:gdLst/>
              <a:ahLst/>
              <a:cxnLst/>
              <a:rect l="0" t="0" r="0" b="0"/>
              <a:pathLst>
                <a:path w="192574" h="146432">
                  <a:moveTo>
                    <a:pt x="112742" y="24970"/>
                  </a:moveTo>
                  <a:lnTo>
                    <a:pt x="94761" y="9329"/>
                  </a:lnTo>
                  <a:lnTo>
                    <a:pt x="77844" y="1251"/>
                  </a:lnTo>
                  <a:lnTo>
                    <a:pt x="58627" y="0"/>
                  </a:lnTo>
                  <a:lnTo>
                    <a:pt x="39558" y="4513"/>
                  </a:lnTo>
                  <a:lnTo>
                    <a:pt x="23284" y="14318"/>
                  </a:lnTo>
                  <a:lnTo>
                    <a:pt x="11372" y="29595"/>
                  </a:lnTo>
                  <a:lnTo>
                    <a:pt x="3347" y="49252"/>
                  </a:lnTo>
                  <a:lnTo>
                    <a:pt x="0" y="85457"/>
                  </a:lnTo>
                  <a:lnTo>
                    <a:pt x="3363" y="108005"/>
                  </a:lnTo>
                  <a:lnTo>
                    <a:pt x="11876" y="126605"/>
                  </a:lnTo>
                  <a:lnTo>
                    <a:pt x="17422" y="134841"/>
                  </a:lnTo>
                  <a:lnTo>
                    <a:pt x="26968" y="140331"/>
                  </a:lnTo>
                  <a:lnTo>
                    <a:pt x="53173" y="146431"/>
                  </a:lnTo>
                  <a:lnTo>
                    <a:pt x="108081" y="141942"/>
                  </a:lnTo>
                  <a:lnTo>
                    <a:pt x="141776" y="131898"/>
                  </a:lnTo>
                  <a:lnTo>
                    <a:pt x="159181" y="120847"/>
                  </a:lnTo>
                  <a:lnTo>
                    <a:pt x="182134" y="95882"/>
                  </a:lnTo>
                  <a:lnTo>
                    <a:pt x="190375" y="73254"/>
                  </a:lnTo>
                  <a:lnTo>
                    <a:pt x="192573" y="60669"/>
                  </a:lnTo>
                  <a:lnTo>
                    <a:pt x="190529" y="49939"/>
                  </a:lnTo>
                  <a:lnTo>
                    <a:pt x="178900" y="31778"/>
                  </a:lnTo>
                  <a:lnTo>
                    <a:pt x="152621" y="13989"/>
                  </a:lnTo>
                  <a:lnTo>
                    <a:pt x="123270" y="39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942053" y="854167"/>
              <a:ext cx="185119" cy="272405"/>
            </a:xfrm>
            <a:custGeom>
              <a:avLst/>
              <a:gdLst/>
              <a:ahLst/>
              <a:cxnLst/>
              <a:rect l="0" t="0" r="0" b="0"/>
              <a:pathLst>
                <a:path w="185119" h="272405">
                  <a:moveTo>
                    <a:pt x="111418" y="209211"/>
                  </a:moveTo>
                  <a:lnTo>
                    <a:pt x="108298" y="166519"/>
                  </a:lnTo>
                  <a:lnTo>
                    <a:pt x="101843" y="146953"/>
                  </a:lnTo>
                  <a:lnTo>
                    <a:pt x="91175" y="130458"/>
                  </a:lnTo>
                  <a:lnTo>
                    <a:pt x="82715" y="126293"/>
                  </a:lnTo>
                  <a:lnTo>
                    <a:pt x="60837" y="124785"/>
                  </a:lnTo>
                  <a:lnTo>
                    <a:pt x="41754" y="131134"/>
                  </a:lnTo>
                  <a:lnTo>
                    <a:pt x="33390" y="136103"/>
                  </a:lnTo>
                  <a:lnTo>
                    <a:pt x="10440" y="165452"/>
                  </a:lnTo>
                  <a:lnTo>
                    <a:pt x="0" y="203784"/>
                  </a:lnTo>
                  <a:lnTo>
                    <a:pt x="3797" y="227856"/>
                  </a:lnTo>
                  <a:lnTo>
                    <a:pt x="19089" y="258019"/>
                  </a:lnTo>
                  <a:lnTo>
                    <a:pt x="25299" y="266316"/>
                  </a:lnTo>
                  <a:lnTo>
                    <a:pt x="34119" y="270678"/>
                  </a:lnTo>
                  <a:lnTo>
                    <a:pt x="56396" y="272404"/>
                  </a:lnTo>
                  <a:lnTo>
                    <a:pt x="89656" y="261210"/>
                  </a:lnTo>
                  <a:lnTo>
                    <a:pt x="104865" y="246360"/>
                  </a:lnTo>
                  <a:lnTo>
                    <a:pt x="135338" y="189623"/>
                  </a:lnTo>
                  <a:lnTo>
                    <a:pt x="149592" y="135108"/>
                  </a:lnTo>
                  <a:lnTo>
                    <a:pt x="158343" y="79280"/>
                  </a:lnTo>
                  <a:lnTo>
                    <a:pt x="156777" y="42811"/>
                  </a:lnTo>
                  <a:lnTo>
                    <a:pt x="148905" y="4189"/>
                  </a:lnTo>
                  <a:lnTo>
                    <a:pt x="145768" y="0"/>
                  </a:lnTo>
                  <a:lnTo>
                    <a:pt x="142507" y="1887"/>
                  </a:lnTo>
                  <a:lnTo>
                    <a:pt x="139163" y="7824"/>
                  </a:lnTo>
                  <a:lnTo>
                    <a:pt x="133797" y="58210"/>
                  </a:lnTo>
                  <a:lnTo>
                    <a:pt x="135856" y="114436"/>
                  </a:lnTo>
                  <a:lnTo>
                    <a:pt x="147181" y="170603"/>
                  </a:lnTo>
                  <a:lnTo>
                    <a:pt x="161853" y="217182"/>
                  </a:lnTo>
                  <a:lnTo>
                    <a:pt x="185118" y="2513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201304" y="958093"/>
              <a:ext cx="123864" cy="160141"/>
            </a:xfrm>
            <a:custGeom>
              <a:avLst/>
              <a:gdLst/>
              <a:ahLst/>
              <a:cxnLst/>
              <a:rect l="0" t="0" r="0" b="0"/>
              <a:pathLst>
                <a:path w="123864" h="160141">
                  <a:moveTo>
                    <a:pt x="10095" y="10528"/>
                  </a:moveTo>
                  <a:lnTo>
                    <a:pt x="1761" y="48006"/>
                  </a:lnTo>
                  <a:lnTo>
                    <a:pt x="0" y="99430"/>
                  </a:lnTo>
                  <a:lnTo>
                    <a:pt x="5284" y="135135"/>
                  </a:lnTo>
                  <a:lnTo>
                    <a:pt x="10397" y="143903"/>
                  </a:lnTo>
                  <a:lnTo>
                    <a:pt x="25437" y="156763"/>
                  </a:lnTo>
                  <a:lnTo>
                    <a:pt x="46939" y="160140"/>
                  </a:lnTo>
                  <a:lnTo>
                    <a:pt x="69754" y="156571"/>
                  </a:lnTo>
                  <a:lnTo>
                    <a:pt x="87693" y="147186"/>
                  </a:lnTo>
                  <a:lnTo>
                    <a:pt x="110945" y="117570"/>
                  </a:lnTo>
                  <a:lnTo>
                    <a:pt x="121475" y="79159"/>
                  </a:lnTo>
                  <a:lnTo>
                    <a:pt x="123863" y="27768"/>
                  </a:lnTo>
                  <a:lnTo>
                    <a:pt x="11538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366078" y="961020"/>
              <a:ext cx="150648" cy="148223"/>
            </a:xfrm>
            <a:custGeom>
              <a:avLst/>
              <a:gdLst/>
              <a:ahLst/>
              <a:cxnLst/>
              <a:rect l="0" t="0" r="0" b="0"/>
              <a:pathLst>
                <a:path w="150648" h="148223">
                  <a:moveTo>
                    <a:pt x="119062" y="18130"/>
                  </a:moveTo>
                  <a:lnTo>
                    <a:pt x="102294" y="6951"/>
                  </a:lnTo>
                  <a:lnTo>
                    <a:pt x="69510" y="0"/>
                  </a:lnTo>
                  <a:lnTo>
                    <a:pt x="49855" y="4613"/>
                  </a:lnTo>
                  <a:lnTo>
                    <a:pt x="18174" y="26638"/>
                  </a:lnTo>
                  <a:lnTo>
                    <a:pt x="2081" y="52236"/>
                  </a:lnTo>
                  <a:lnTo>
                    <a:pt x="0" y="71893"/>
                  </a:lnTo>
                  <a:lnTo>
                    <a:pt x="8196" y="113108"/>
                  </a:lnTo>
                  <a:lnTo>
                    <a:pt x="13565" y="121223"/>
                  </a:lnTo>
                  <a:lnTo>
                    <a:pt x="28890" y="133359"/>
                  </a:lnTo>
                  <a:lnTo>
                    <a:pt x="62838" y="146768"/>
                  </a:lnTo>
                  <a:lnTo>
                    <a:pt x="85885" y="148222"/>
                  </a:lnTo>
                  <a:lnTo>
                    <a:pt x="118590" y="145583"/>
                  </a:lnTo>
                  <a:lnTo>
                    <a:pt x="150647" y="1444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579896" y="768580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0427"/>
                  </a:lnTo>
                  <a:lnTo>
                    <a:pt x="9065" y="220162"/>
                  </a:lnTo>
                  <a:lnTo>
                    <a:pt x="17475" y="272646"/>
                  </a:lnTo>
                  <a:lnTo>
                    <a:pt x="20349" y="326860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464082" y="884393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204071" y="7236"/>
                  </a:lnTo>
                  <a:lnTo>
                    <a:pt x="147849" y="9878"/>
                  </a:lnTo>
                  <a:lnTo>
                    <a:pt x="91336" y="10400"/>
                  </a:lnTo>
                  <a:lnTo>
                    <a:pt x="37453" y="1050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905333" y="1021264"/>
              <a:ext cx="161919" cy="171440"/>
            </a:xfrm>
            <a:custGeom>
              <a:avLst/>
              <a:gdLst/>
              <a:ahLst/>
              <a:cxnLst/>
              <a:rect l="0" t="0" r="0" b="0"/>
              <a:pathLst>
                <a:path w="161919" h="171440">
                  <a:moveTo>
                    <a:pt x="74646" y="0"/>
                  </a:moveTo>
                  <a:lnTo>
                    <a:pt x="52289" y="0"/>
                  </a:lnTo>
                  <a:lnTo>
                    <a:pt x="43364" y="3509"/>
                  </a:lnTo>
                  <a:lnTo>
                    <a:pt x="27208" y="16767"/>
                  </a:lnTo>
                  <a:lnTo>
                    <a:pt x="4958" y="43962"/>
                  </a:lnTo>
                  <a:lnTo>
                    <a:pt x="0" y="70231"/>
                  </a:lnTo>
                  <a:lnTo>
                    <a:pt x="6349" y="123577"/>
                  </a:lnTo>
                  <a:lnTo>
                    <a:pt x="21135" y="151519"/>
                  </a:lnTo>
                  <a:lnTo>
                    <a:pt x="36825" y="164048"/>
                  </a:lnTo>
                  <a:lnTo>
                    <a:pt x="45922" y="169027"/>
                  </a:lnTo>
                  <a:lnTo>
                    <a:pt x="68509" y="171439"/>
                  </a:lnTo>
                  <a:lnTo>
                    <a:pt x="115548" y="163456"/>
                  </a:lnTo>
                  <a:lnTo>
                    <a:pt x="142397" y="148387"/>
                  </a:lnTo>
                  <a:lnTo>
                    <a:pt x="154670" y="132630"/>
                  </a:lnTo>
                  <a:lnTo>
                    <a:pt x="159581" y="123515"/>
                  </a:lnTo>
                  <a:lnTo>
                    <a:pt x="161918" y="100909"/>
                  </a:lnTo>
                  <a:lnTo>
                    <a:pt x="153886" y="53858"/>
                  </a:lnTo>
                  <a:lnTo>
                    <a:pt x="138809" y="27006"/>
                  </a:lnTo>
                  <a:lnTo>
                    <a:pt x="119930" y="14732"/>
                  </a:lnTo>
                  <a:lnTo>
                    <a:pt x="108345" y="9821"/>
                  </a:lnTo>
                  <a:lnTo>
                    <a:pt x="82994" y="7485"/>
                  </a:lnTo>
                  <a:lnTo>
                    <a:pt x="43061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108399" y="841141"/>
              <a:ext cx="134793" cy="338051"/>
            </a:xfrm>
            <a:custGeom>
              <a:avLst/>
              <a:gdLst/>
              <a:ahLst/>
              <a:cxnLst/>
              <a:rect l="0" t="0" r="0" b="0"/>
              <a:pathLst>
                <a:path w="134793" h="338051">
                  <a:moveTo>
                    <a:pt x="61093" y="338050"/>
                  </a:moveTo>
                  <a:lnTo>
                    <a:pt x="55504" y="279433"/>
                  </a:lnTo>
                  <a:lnTo>
                    <a:pt x="43135" y="218024"/>
                  </a:lnTo>
                  <a:lnTo>
                    <a:pt x="29426" y="159620"/>
                  </a:lnTo>
                  <a:lnTo>
                    <a:pt x="15453" y="103023"/>
                  </a:lnTo>
                  <a:lnTo>
                    <a:pt x="1039" y="41072"/>
                  </a:lnTo>
                  <a:lnTo>
                    <a:pt x="0" y="27760"/>
                  </a:lnTo>
                  <a:lnTo>
                    <a:pt x="2817" y="17717"/>
                  </a:lnTo>
                  <a:lnTo>
                    <a:pt x="8204" y="9851"/>
                  </a:lnTo>
                  <a:lnTo>
                    <a:pt x="15305" y="3437"/>
                  </a:lnTo>
                  <a:lnTo>
                    <a:pt x="23549" y="331"/>
                  </a:lnTo>
                  <a:lnTo>
                    <a:pt x="42067" y="0"/>
                  </a:lnTo>
                  <a:lnTo>
                    <a:pt x="101279" y="12441"/>
                  </a:lnTo>
                  <a:lnTo>
                    <a:pt x="134792" y="221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053679" y="1010735"/>
              <a:ext cx="189513" cy="21058"/>
            </a:xfrm>
            <a:custGeom>
              <a:avLst/>
              <a:gdLst/>
              <a:ahLst/>
              <a:cxnLst/>
              <a:rect l="0" t="0" r="0" b="0"/>
              <a:pathLst>
                <a:path w="189513" h="21058">
                  <a:moveTo>
                    <a:pt x="189512" y="21057"/>
                  </a:moveTo>
                  <a:lnTo>
                    <a:pt x="126062" y="4269"/>
                  </a:lnTo>
                  <a:lnTo>
                    <a:pt x="64848" y="843"/>
                  </a:lnTo>
                  <a:lnTo>
                    <a:pt x="27793" y="2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706446" y="789637"/>
              <a:ext cx="15550" cy="336913"/>
            </a:xfrm>
            <a:custGeom>
              <a:avLst/>
              <a:gdLst/>
              <a:ahLst/>
              <a:cxnLst/>
              <a:rect l="0" t="0" r="0" b="0"/>
              <a:pathLst>
                <a:path w="15550" h="336913">
                  <a:moveTo>
                    <a:pt x="0" y="0"/>
                  </a:moveTo>
                  <a:lnTo>
                    <a:pt x="3119" y="57264"/>
                  </a:lnTo>
                  <a:lnTo>
                    <a:pt x="8333" y="106654"/>
                  </a:lnTo>
                  <a:lnTo>
                    <a:pt x="12997" y="158333"/>
                  </a:lnTo>
                  <a:lnTo>
                    <a:pt x="15549" y="210690"/>
                  </a:lnTo>
                  <a:lnTo>
                    <a:pt x="12016" y="260128"/>
                  </a:lnTo>
                  <a:lnTo>
                    <a:pt x="3488" y="32108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580103" y="894922"/>
              <a:ext cx="242157" cy="31586"/>
            </a:xfrm>
            <a:custGeom>
              <a:avLst/>
              <a:gdLst/>
              <a:ahLst/>
              <a:cxnLst/>
              <a:rect l="0" t="0" r="0" b="0"/>
              <a:pathLst>
                <a:path w="242157" h="31586">
                  <a:moveTo>
                    <a:pt x="242156" y="0"/>
                  </a:moveTo>
                  <a:lnTo>
                    <a:pt x="189128" y="14654"/>
                  </a:lnTo>
                  <a:lnTo>
                    <a:pt x="131682" y="19792"/>
                  </a:lnTo>
                  <a:lnTo>
                    <a:pt x="74061" y="20807"/>
                  </a:lnTo>
                  <a:lnTo>
                    <a:pt x="15472" y="2826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822259" y="968621"/>
              <a:ext cx="308562" cy="172628"/>
            </a:xfrm>
            <a:custGeom>
              <a:avLst/>
              <a:gdLst/>
              <a:ahLst/>
              <a:cxnLst/>
              <a:rect l="0" t="0" r="0" b="0"/>
              <a:pathLst>
                <a:path w="308562" h="172628">
                  <a:moveTo>
                    <a:pt x="0" y="31586"/>
                  </a:moveTo>
                  <a:lnTo>
                    <a:pt x="5589" y="90203"/>
                  </a:lnTo>
                  <a:lnTo>
                    <a:pt x="19128" y="135971"/>
                  </a:lnTo>
                  <a:lnTo>
                    <a:pt x="30338" y="157528"/>
                  </a:lnTo>
                  <a:lnTo>
                    <a:pt x="38942" y="164680"/>
                  </a:lnTo>
                  <a:lnTo>
                    <a:pt x="60981" y="172627"/>
                  </a:lnTo>
                  <a:lnTo>
                    <a:pt x="83255" y="169920"/>
                  </a:lnTo>
                  <a:lnTo>
                    <a:pt x="103683" y="159748"/>
                  </a:lnTo>
                  <a:lnTo>
                    <a:pt x="120560" y="143529"/>
                  </a:lnTo>
                  <a:lnTo>
                    <a:pt x="137627" y="114667"/>
                  </a:lnTo>
                  <a:lnTo>
                    <a:pt x="143224" y="110370"/>
                  </a:lnTo>
                  <a:lnTo>
                    <a:pt x="149295" y="109845"/>
                  </a:lnTo>
                  <a:lnTo>
                    <a:pt x="155682" y="111835"/>
                  </a:lnTo>
                  <a:lnTo>
                    <a:pt x="169017" y="123404"/>
                  </a:lnTo>
                  <a:lnTo>
                    <a:pt x="183913" y="137904"/>
                  </a:lnTo>
                  <a:lnTo>
                    <a:pt x="202232" y="148249"/>
                  </a:lnTo>
                  <a:lnTo>
                    <a:pt x="225192" y="150506"/>
                  </a:lnTo>
                  <a:lnTo>
                    <a:pt x="248654" y="146441"/>
                  </a:lnTo>
                  <a:lnTo>
                    <a:pt x="266880" y="136835"/>
                  </a:lnTo>
                  <a:lnTo>
                    <a:pt x="290296" y="107094"/>
                  </a:lnTo>
                  <a:lnTo>
                    <a:pt x="306462" y="68647"/>
                  </a:lnTo>
                  <a:lnTo>
                    <a:pt x="308561" y="44548"/>
                  </a:lnTo>
                  <a:lnTo>
                    <a:pt x="305594" y="24479"/>
                  </a:lnTo>
                  <a:lnTo>
                    <a:pt x="2947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193677" y="989678"/>
              <a:ext cx="173016" cy="144242"/>
            </a:xfrm>
            <a:custGeom>
              <a:avLst/>
              <a:gdLst/>
              <a:ahLst/>
              <a:cxnLst/>
              <a:rect l="0" t="0" r="0" b="0"/>
              <a:pathLst>
                <a:path w="173016" h="144242">
                  <a:moveTo>
                    <a:pt x="91836" y="31586"/>
                  </a:moveTo>
                  <a:lnTo>
                    <a:pt x="80657" y="20407"/>
                  </a:lnTo>
                  <a:lnTo>
                    <a:pt x="72685" y="18284"/>
                  </a:lnTo>
                  <a:lnTo>
                    <a:pt x="51349" y="19045"/>
                  </a:lnTo>
                  <a:lnTo>
                    <a:pt x="32507" y="26402"/>
                  </a:lnTo>
                  <a:lnTo>
                    <a:pt x="24207" y="31639"/>
                  </a:lnTo>
                  <a:lnTo>
                    <a:pt x="11865" y="46818"/>
                  </a:lnTo>
                  <a:lnTo>
                    <a:pt x="3651" y="66431"/>
                  </a:lnTo>
                  <a:lnTo>
                    <a:pt x="0" y="90747"/>
                  </a:lnTo>
                  <a:lnTo>
                    <a:pt x="4616" y="110912"/>
                  </a:lnTo>
                  <a:lnTo>
                    <a:pt x="9123" y="119565"/>
                  </a:lnTo>
                  <a:lnTo>
                    <a:pt x="26608" y="132299"/>
                  </a:lnTo>
                  <a:lnTo>
                    <a:pt x="49977" y="140688"/>
                  </a:lnTo>
                  <a:lnTo>
                    <a:pt x="89442" y="144241"/>
                  </a:lnTo>
                  <a:lnTo>
                    <a:pt x="128431" y="137235"/>
                  </a:lnTo>
                  <a:lnTo>
                    <a:pt x="147485" y="126894"/>
                  </a:lnTo>
                  <a:lnTo>
                    <a:pt x="160632" y="111380"/>
                  </a:lnTo>
                  <a:lnTo>
                    <a:pt x="165776" y="102329"/>
                  </a:lnTo>
                  <a:lnTo>
                    <a:pt x="173015" y="61645"/>
                  </a:lnTo>
                  <a:lnTo>
                    <a:pt x="168470" y="35587"/>
                  </a:lnTo>
                  <a:lnTo>
                    <a:pt x="163982" y="23725"/>
                  </a:lnTo>
                  <a:lnTo>
                    <a:pt x="157481" y="15817"/>
                  </a:lnTo>
                  <a:lnTo>
                    <a:pt x="1234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603563" y="973967"/>
              <a:ext cx="187318" cy="184168"/>
            </a:xfrm>
            <a:custGeom>
              <a:avLst/>
              <a:gdLst/>
              <a:ahLst/>
              <a:cxnLst/>
              <a:rect l="0" t="0" r="0" b="0"/>
              <a:pathLst>
                <a:path w="187318" h="184168">
                  <a:moveTo>
                    <a:pt x="8333" y="26240"/>
                  </a:moveTo>
                  <a:lnTo>
                    <a:pt x="0" y="63718"/>
                  </a:lnTo>
                  <a:lnTo>
                    <a:pt x="1574" y="101685"/>
                  </a:lnTo>
                  <a:lnTo>
                    <a:pt x="13509" y="154935"/>
                  </a:lnTo>
                  <a:lnTo>
                    <a:pt x="12954" y="154150"/>
                  </a:lnTo>
                  <a:lnTo>
                    <a:pt x="11413" y="150118"/>
                  </a:lnTo>
                  <a:lnTo>
                    <a:pt x="10111" y="110024"/>
                  </a:lnTo>
                  <a:lnTo>
                    <a:pt x="16786" y="57044"/>
                  </a:lnTo>
                  <a:lnTo>
                    <a:pt x="20279" y="31742"/>
                  </a:lnTo>
                  <a:lnTo>
                    <a:pt x="29630" y="12697"/>
                  </a:lnTo>
                  <a:lnTo>
                    <a:pt x="38909" y="6683"/>
                  </a:lnTo>
                  <a:lnTo>
                    <a:pt x="64816" y="0"/>
                  </a:lnTo>
                  <a:lnTo>
                    <a:pt x="86469" y="3269"/>
                  </a:lnTo>
                  <a:lnTo>
                    <a:pt x="111813" y="18264"/>
                  </a:lnTo>
                  <a:lnTo>
                    <a:pt x="134140" y="40644"/>
                  </a:lnTo>
                  <a:lnTo>
                    <a:pt x="162646" y="85237"/>
                  </a:lnTo>
                  <a:lnTo>
                    <a:pt x="181231" y="137936"/>
                  </a:lnTo>
                  <a:lnTo>
                    <a:pt x="187317" y="1841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847986" y="1000207"/>
              <a:ext cx="140627" cy="170899"/>
            </a:xfrm>
            <a:custGeom>
              <a:avLst/>
              <a:gdLst/>
              <a:ahLst/>
              <a:cxnLst/>
              <a:rect l="0" t="0" r="0" b="0"/>
              <a:pathLst>
                <a:path w="140627" h="170899">
                  <a:moveTo>
                    <a:pt x="6066" y="0"/>
                  </a:moveTo>
                  <a:lnTo>
                    <a:pt x="2946" y="42691"/>
                  </a:lnTo>
                  <a:lnTo>
                    <a:pt x="0" y="63427"/>
                  </a:lnTo>
                  <a:lnTo>
                    <a:pt x="10624" y="115847"/>
                  </a:lnTo>
                  <a:lnTo>
                    <a:pt x="26004" y="147409"/>
                  </a:lnTo>
                  <a:lnTo>
                    <a:pt x="41833" y="162221"/>
                  </a:lnTo>
                  <a:lnTo>
                    <a:pt x="50968" y="167809"/>
                  </a:lnTo>
                  <a:lnTo>
                    <a:pt x="70476" y="170898"/>
                  </a:lnTo>
                  <a:lnTo>
                    <a:pt x="80591" y="170084"/>
                  </a:lnTo>
                  <a:lnTo>
                    <a:pt x="98069" y="159821"/>
                  </a:lnTo>
                  <a:lnTo>
                    <a:pt x="112467" y="143561"/>
                  </a:lnTo>
                  <a:lnTo>
                    <a:pt x="135140" y="94251"/>
                  </a:lnTo>
                  <a:lnTo>
                    <a:pt x="140626" y="57432"/>
                  </a:lnTo>
                  <a:lnTo>
                    <a:pt x="136662" y="22476"/>
                  </a:lnTo>
                  <a:lnTo>
                    <a:pt x="131179" y="9989"/>
                  </a:lnTo>
                  <a:lnTo>
                    <a:pt x="1218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033036" y="994698"/>
              <a:ext cx="246581" cy="142380"/>
            </a:xfrm>
            <a:custGeom>
              <a:avLst/>
              <a:gdLst/>
              <a:ahLst/>
              <a:cxnLst/>
              <a:rect l="0" t="0" r="0" b="0"/>
              <a:pathLst>
                <a:path w="246581" h="142380">
                  <a:moveTo>
                    <a:pt x="0" y="26566"/>
                  </a:moveTo>
                  <a:lnTo>
                    <a:pt x="19128" y="80441"/>
                  </a:lnTo>
                  <a:lnTo>
                    <a:pt x="33093" y="104140"/>
                  </a:lnTo>
                  <a:lnTo>
                    <a:pt x="33761" y="102848"/>
                  </a:lnTo>
                  <a:lnTo>
                    <a:pt x="22648" y="40952"/>
                  </a:lnTo>
                  <a:lnTo>
                    <a:pt x="28003" y="20872"/>
                  </a:lnTo>
                  <a:lnTo>
                    <a:pt x="32707" y="12241"/>
                  </a:lnTo>
                  <a:lnTo>
                    <a:pt x="39352" y="8827"/>
                  </a:lnTo>
                  <a:lnTo>
                    <a:pt x="47291" y="8891"/>
                  </a:lnTo>
                  <a:lnTo>
                    <a:pt x="64302" y="15201"/>
                  </a:lnTo>
                  <a:lnTo>
                    <a:pt x="79661" y="25804"/>
                  </a:lnTo>
                  <a:lnTo>
                    <a:pt x="91167" y="41435"/>
                  </a:lnTo>
                  <a:lnTo>
                    <a:pt x="108085" y="80066"/>
                  </a:lnTo>
                  <a:lnTo>
                    <a:pt x="110662" y="82120"/>
                  </a:lnTo>
                  <a:lnTo>
                    <a:pt x="112379" y="78810"/>
                  </a:lnTo>
                  <a:lnTo>
                    <a:pt x="124937" y="29590"/>
                  </a:lnTo>
                  <a:lnTo>
                    <a:pt x="135855" y="11922"/>
                  </a:lnTo>
                  <a:lnTo>
                    <a:pt x="144383" y="6275"/>
                  </a:lnTo>
                  <a:lnTo>
                    <a:pt x="166336" y="0"/>
                  </a:lnTo>
                  <a:lnTo>
                    <a:pt x="199414" y="2057"/>
                  </a:lnTo>
                  <a:lnTo>
                    <a:pt x="207811" y="6717"/>
                  </a:lnTo>
                  <a:lnTo>
                    <a:pt x="220263" y="21254"/>
                  </a:lnTo>
                  <a:lnTo>
                    <a:pt x="241583" y="77700"/>
                  </a:lnTo>
                  <a:lnTo>
                    <a:pt x="246580" y="99595"/>
                  </a:lnTo>
                  <a:lnTo>
                    <a:pt x="242156" y="1423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327834" y="810694"/>
              <a:ext cx="195797" cy="308255"/>
            </a:xfrm>
            <a:custGeom>
              <a:avLst/>
              <a:gdLst/>
              <a:ahLst/>
              <a:cxnLst/>
              <a:rect l="0" t="0" r="0" b="0"/>
              <a:pathLst>
                <a:path w="195797" h="308255">
                  <a:moveTo>
                    <a:pt x="0" y="0"/>
                  </a:moveTo>
                  <a:lnTo>
                    <a:pt x="0" y="48931"/>
                  </a:lnTo>
                  <a:lnTo>
                    <a:pt x="2339" y="80239"/>
                  </a:lnTo>
                  <a:lnTo>
                    <a:pt x="14471" y="130749"/>
                  </a:lnTo>
                  <a:lnTo>
                    <a:pt x="19106" y="181590"/>
                  </a:lnTo>
                  <a:lnTo>
                    <a:pt x="20672" y="241284"/>
                  </a:lnTo>
                  <a:lnTo>
                    <a:pt x="21006" y="302872"/>
                  </a:lnTo>
                  <a:lnTo>
                    <a:pt x="26640" y="265287"/>
                  </a:lnTo>
                  <a:lnTo>
                    <a:pt x="45506" y="210843"/>
                  </a:lnTo>
                  <a:lnTo>
                    <a:pt x="51394" y="200223"/>
                  </a:lnTo>
                  <a:lnTo>
                    <a:pt x="67296" y="185304"/>
                  </a:lnTo>
                  <a:lnTo>
                    <a:pt x="87231" y="175944"/>
                  </a:lnTo>
                  <a:lnTo>
                    <a:pt x="111689" y="171784"/>
                  </a:lnTo>
                  <a:lnTo>
                    <a:pt x="131918" y="176174"/>
                  </a:lnTo>
                  <a:lnTo>
                    <a:pt x="163968" y="198056"/>
                  </a:lnTo>
                  <a:lnTo>
                    <a:pt x="185714" y="223630"/>
                  </a:lnTo>
                  <a:lnTo>
                    <a:pt x="193674" y="246400"/>
                  </a:lnTo>
                  <a:lnTo>
                    <a:pt x="195796" y="259023"/>
                  </a:lnTo>
                  <a:lnTo>
                    <a:pt x="193702" y="269778"/>
                  </a:lnTo>
                  <a:lnTo>
                    <a:pt x="182016" y="287967"/>
                  </a:lnTo>
                  <a:lnTo>
                    <a:pt x="155706" y="305772"/>
                  </a:lnTo>
                  <a:lnTo>
                    <a:pt x="132764" y="308254"/>
                  </a:lnTo>
                  <a:lnTo>
                    <a:pt x="85496" y="300315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553152" y="940233"/>
              <a:ext cx="135114" cy="198818"/>
            </a:xfrm>
            <a:custGeom>
              <a:avLst/>
              <a:gdLst/>
              <a:ahLst/>
              <a:cxnLst/>
              <a:rect l="0" t="0" r="0" b="0"/>
              <a:pathLst>
                <a:path w="135114" h="198818">
                  <a:moveTo>
                    <a:pt x="6309" y="91559"/>
                  </a:moveTo>
                  <a:lnTo>
                    <a:pt x="23077" y="85970"/>
                  </a:lnTo>
                  <a:lnTo>
                    <a:pt x="40668" y="86346"/>
                  </a:lnTo>
                  <a:lnTo>
                    <a:pt x="60184" y="88072"/>
                  </a:lnTo>
                  <a:lnTo>
                    <a:pt x="111756" y="76600"/>
                  </a:lnTo>
                  <a:lnTo>
                    <a:pt x="119892" y="71058"/>
                  </a:lnTo>
                  <a:lnTo>
                    <a:pt x="132049" y="55541"/>
                  </a:lnTo>
                  <a:lnTo>
                    <a:pt x="135113" y="36947"/>
                  </a:lnTo>
                  <a:lnTo>
                    <a:pt x="134293" y="27075"/>
                  </a:lnTo>
                  <a:lnTo>
                    <a:pt x="130236" y="19324"/>
                  </a:lnTo>
                  <a:lnTo>
                    <a:pt x="116370" y="7592"/>
                  </a:lnTo>
                  <a:lnTo>
                    <a:pt x="77654" y="0"/>
                  </a:lnTo>
                  <a:lnTo>
                    <a:pt x="55175" y="4463"/>
                  </a:lnTo>
                  <a:lnTo>
                    <a:pt x="29367" y="20129"/>
                  </a:lnTo>
                  <a:lnTo>
                    <a:pt x="21681" y="26392"/>
                  </a:lnTo>
                  <a:lnTo>
                    <a:pt x="10022" y="45828"/>
                  </a:lnTo>
                  <a:lnTo>
                    <a:pt x="0" y="83079"/>
                  </a:lnTo>
                  <a:lnTo>
                    <a:pt x="151" y="120632"/>
                  </a:lnTo>
                  <a:lnTo>
                    <a:pt x="5912" y="141915"/>
                  </a:lnTo>
                  <a:lnTo>
                    <a:pt x="28674" y="174642"/>
                  </a:lnTo>
                  <a:lnTo>
                    <a:pt x="43155" y="188147"/>
                  </a:lnTo>
                  <a:lnTo>
                    <a:pt x="61290" y="198048"/>
                  </a:lnTo>
                  <a:lnTo>
                    <a:pt x="71039" y="198817"/>
                  </a:lnTo>
                  <a:lnTo>
                    <a:pt x="91230" y="193431"/>
                  </a:lnTo>
                  <a:lnTo>
                    <a:pt x="132651" y="1652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720349" y="926507"/>
              <a:ext cx="144440" cy="199369"/>
            </a:xfrm>
            <a:custGeom>
              <a:avLst/>
              <a:gdLst/>
              <a:ahLst/>
              <a:cxnLst/>
              <a:rect l="0" t="0" r="0" b="0"/>
              <a:pathLst>
                <a:path w="144440" h="199369">
                  <a:moveTo>
                    <a:pt x="7568" y="73700"/>
                  </a:moveTo>
                  <a:lnTo>
                    <a:pt x="1978" y="90467"/>
                  </a:lnTo>
                  <a:lnTo>
                    <a:pt x="2354" y="108058"/>
                  </a:lnTo>
                  <a:lnTo>
                    <a:pt x="12128" y="159125"/>
                  </a:lnTo>
                  <a:lnTo>
                    <a:pt x="21917" y="197277"/>
                  </a:lnTo>
                  <a:lnTo>
                    <a:pt x="22983" y="199368"/>
                  </a:lnTo>
                  <a:lnTo>
                    <a:pt x="10274" y="144384"/>
                  </a:lnTo>
                  <a:lnTo>
                    <a:pt x="0" y="85366"/>
                  </a:lnTo>
                  <a:lnTo>
                    <a:pt x="695" y="58997"/>
                  </a:lnTo>
                  <a:lnTo>
                    <a:pt x="8803" y="39479"/>
                  </a:lnTo>
                  <a:lnTo>
                    <a:pt x="23324" y="26125"/>
                  </a:lnTo>
                  <a:lnTo>
                    <a:pt x="42646" y="17461"/>
                  </a:lnTo>
                  <a:lnTo>
                    <a:pt x="93180" y="11898"/>
                  </a:lnTo>
                  <a:lnTo>
                    <a:pt x="116978" y="9968"/>
                  </a:lnTo>
                  <a:lnTo>
                    <a:pt x="14443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906901" y="923845"/>
              <a:ext cx="252708" cy="223552"/>
            </a:xfrm>
            <a:custGeom>
              <a:avLst/>
              <a:gdLst/>
              <a:ahLst/>
              <a:cxnLst/>
              <a:rect l="0" t="0" r="0" b="0"/>
              <a:pathLst>
                <a:path w="252708" h="223552">
                  <a:moveTo>
                    <a:pt x="189514" y="23719"/>
                  </a:moveTo>
                  <a:lnTo>
                    <a:pt x="171533" y="8078"/>
                  </a:lnTo>
                  <a:lnTo>
                    <a:pt x="154616" y="0"/>
                  </a:lnTo>
                  <a:lnTo>
                    <a:pt x="114183" y="54"/>
                  </a:lnTo>
                  <a:lnTo>
                    <a:pt x="58863" y="11722"/>
                  </a:lnTo>
                  <a:lnTo>
                    <a:pt x="39420" y="22677"/>
                  </a:lnTo>
                  <a:lnTo>
                    <a:pt x="34468" y="30043"/>
                  </a:lnTo>
                  <a:lnTo>
                    <a:pt x="32087" y="47587"/>
                  </a:lnTo>
                  <a:lnTo>
                    <a:pt x="38048" y="63963"/>
                  </a:lnTo>
                  <a:lnTo>
                    <a:pt x="42912" y="71605"/>
                  </a:lnTo>
                  <a:lnTo>
                    <a:pt x="50835" y="76700"/>
                  </a:lnTo>
                  <a:lnTo>
                    <a:pt x="84343" y="83871"/>
                  </a:lnTo>
                  <a:lnTo>
                    <a:pt x="145797" y="92082"/>
                  </a:lnTo>
                  <a:lnTo>
                    <a:pt x="208164" y="119622"/>
                  </a:lnTo>
                  <a:lnTo>
                    <a:pt x="229389" y="134193"/>
                  </a:lnTo>
                  <a:lnTo>
                    <a:pt x="246619" y="152367"/>
                  </a:lnTo>
                  <a:lnTo>
                    <a:pt x="250981" y="163297"/>
                  </a:lnTo>
                  <a:lnTo>
                    <a:pt x="252707" y="187919"/>
                  </a:lnTo>
                  <a:lnTo>
                    <a:pt x="249190" y="198697"/>
                  </a:lnTo>
                  <a:lnTo>
                    <a:pt x="235923" y="216911"/>
                  </a:lnTo>
                  <a:lnTo>
                    <a:pt x="225132" y="221534"/>
                  </a:lnTo>
                  <a:lnTo>
                    <a:pt x="197545" y="223551"/>
                  </a:lnTo>
                  <a:lnTo>
                    <a:pt x="137929" y="212280"/>
                  </a:lnTo>
                  <a:lnTo>
                    <a:pt x="77132" y="202795"/>
                  </a:lnTo>
                  <a:lnTo>
                    <a:pt x="32264" y="194620"/>
                  </a:lnTo>
                  <a:lnTo>
                    <a:pt x="0" y="192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3042735" y="1472035"/>
            <a:ext cx="2811110" cy="467146"/>
            <a:chOff x="3042735" y="1472035"/>
            <a:chExt cx="2811110" cy="467146"/>
          </a:xfrm>
        </p:grpSpPr>
        <p:sp>
          <p:nvSpPr>
            <p:cNvPr id="58" name="Freeform 57"/>
            <p:cNvSpPr/>
            <p:nvPr/>
          </p:nvSpPr>
          <p:spPr>
            <a:xfrm>
              <a:off x="3042735" y="1652974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0" y="0"/>
                  </a:moveTo>
                  <a:lnTo>
                    <a:pt x="0" y="54144"/>
                  </a:lnTo>
                  <a:lnTo>
                    <a:pt x="7236" y="115794"/>
                  </a:lnTo>
                  <a:lnTo>
                    <a:pt x="15685" y="177364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042735" y="153716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149944" y="1632350"/>
              <a:ext cx="198236" cy="234493"/>
            </a:xfrm>
            <a:custGeom>
              <a:avLst/>
              <a:gdLst/>
              <a:ahLst/>
              <a:cxnLst/>
              <a:rect l="0" t="0" r="0" b="0"/>
              <a:pathLst>
                <a:path w="198236" h="234493">
                  <a:moveTo>
                    <a:pt x="145475" y="10095"/>
                  </a:moveTo>
                  <a:lnTo>
                    <a:pt x="107998" y="1762"/>
                  </a:lnTo>
                  <a:lnTo>
                    <a:pt x="56574" y="0"/>
                  </a:lnTo>
                  <a:lnTo>
                    <a:pt x="35384" y="5999"/>
                  </a:lnTo>
                  <a:lnTo>
                    <a:pt x="18167" y="17633"/>
                  </a:lnTo>
                  <a:lnTo>
                    <a:pt x="2716" y="34502"/>
                  </a:lnTo>
                  <a:lnTo>
                    <a:pt x="0" y="43914"/>
                  </a:lnTo>
                  <a:lnTo>
                    <a:pt x="3221" y="63730"/>
                  </a:lnTo>
                  <a:lnTo>
                    <a:pt x="8525" y="71588"/>
                  </a:lnTo>
                  <a:lnTo>
                    <a:pt x="23777" y="83439"/>
                  </a:lnTo>
                  <a:lnTo>
                    <a:pt x="57684" y="96687"/>
                  </a:lnTo>
                  <a:lnTo>
                    <a:pt x="109893" y="104409"/>
                  </a:lnTo>
                  <a:lnTo>
                    <a:pt x="166006" y="119293"/>
                  </a:lnTo>
                  <a:lnTo>
                    <a:pt x="184236" y="132327"/>
                  </a:lnTo>
                  <a:lnTo>
                    <a:pt x="192373" y="140716"/>
                  </a:lnTo>
                  <a:lnTo>
                    <a:pt x="196627" y="149818"/>
                  </a:lnTo>
                  <a:lnTo>
                    <a:pt x="198235" y="169290"/>
                  </a:lnTo>
                  <a:lnTo>
                    <a:pt x="191931" y="186524"/>
                  </a:lnTo>
                  <a:lnTo>
                    <a:pt x="168820" y="216651"/>
                  </a:lnTo>
                  <a:lnTo>
                    <a:pt x="143034" y="232474"/>
                  </a:lnTo>
                  <a:lnTo>
                    <a:pt x="117094" y="234492"/>
                  </a:lnTo>
                  <a:lnTo>
                    <a:pt x="63960" y="226256"/>
                  </a:lnTo>
                  <a:lnTo>
                    <a:pt x="8605" y="1996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629169" y="1619279"/>
              <a:ext cx="213733" cy="212669"/>
            </a:xfrm>
            <a:custGeom>
              <a:avLst/>
              <a:gdLst/>
              <a:ahLst/>
              <a:cxnLst/>
              <a:rect l="0" t="0" r="0" b="0"/>
              <a:pathLst>
                <a:path w="213733" h="212669">
                  <a:moveTo>
                    <a:pt x="140033" y="75809"/>
                  </a:moveTo>
                  <a:lnTo>
                    <a:pt x="130457" y="51762"/>
                  </a:lnTo>
                  <a:lnTo>
                    <a:pt x="100630" y="16216"/>
                  </a:lnTo>
                  <a:lnTo>
                    <a:pt x="74546" y="700"/>
                  </a:lnTo>
                  <a:lnTo>
                    <a:pt x="64789" y="0"/>
                  </a:lnTo>
                  <a:lnTo>
                    <a:pt x="44590" y="5461"/>
                  </a:lnTo>
                  <a:lnTo>
                    <a:pt x="30153" y="18807"/>
                  </a:lnTo>
                  <a:lnTo>
                    <a:pt x="15449" y="49171"/>
                  </a:lnTo>
                  <a:lnTo>
                    <a:pt x="0" y="101352"/>
                  </a:lnTo>
                  <a:lnTo>
                    <a:pt x="405" y="142779"/>
                  </a:lnTo>
                  <a:lnTo>
                    <a:pt x="13524" y="179100"/>
                  </a:lnTo>
                  <a:lnTo>
                    <a:pt x="32229" y="206499"/>
                  </a:lnTo>
                  <a:lnTo>
                    <a:pt x="41257" y="210899"/>
                  </a:lnTo>
                  <a:lnTo>
                    <a:pt x="63767" y="212668"/>
                  </a:lnTo>
                  <a:lnTo>
                    <a:pt x="73981" y="209162"/>
                  </a:lnTo>
                  <a:lnTo>
                    <a:pt x="91569" y="195908"/>
                  </a:lnTo>
                  <a:lnTo>
                    <a:pt x="109036" y="168715"/>
                  </a:lnTo>
                  <a:lnTo>
                    <a:pt x="132757" y="107232"/>
                  </a:lnTo>
                  <a:lnTo>
                    <a:pt x="134012" y="103776"/>
                  </a:lnTo>
                  <a:lnTo>
                    <a:pt x="132288" y="109296"/>
                  </a:lnTo>
                  <a:lnTo>
                    <a:pt x="136980" y="123447"/>
                  </a:lnTo>
                  <a:lnTo>
                    <a:pt x="159057" y="155539"/>
                  </a:lnTo>
                  <a:lnTo>
                    <a:pt x="178514" y="163887"/>
                  </a:lnTo>
                  <a:lnTo>
                    <a:pt x="213732" y="1705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058539" y="1640612"/>
              <a:ext cx="237088" cy="138705"/>
            </a:xfrm>
            <a:custGeom>
              <a:avLst/>
              <a:gdLst/>
              <a:ahLst/>
              <a:cxnLst/>
              <a:rect l="0" t="0" r="0" b="0"/>
              <a:pathLst>
                <a:path w="237088" h="138705">
                  <a:moveTo>
                    <a:pt x="15989" y="33419"/>
                  </a:moveTo>
                  <a:lnTo>
                    <a:pt x="7656" y="70897"/>
                  </a:lnTo>
                  <a:lnTo>
                    <a:pt x="4580" y="127781"/>
                  </a:lnTo>
                  <a:lnTo>
                    <a:pt x="2534" y="127912"/>
                  </a:lnTo>
                  <a:lnTo>
                    <a:pt x="0" y="124490"/>
                  </a:lnTo>
                  <a:lnTo>
                    <a:pt x="304" y="111330"/>
                  </a:lnTo>
                  <a:lnTo>
                    <a:pt x="11247" y="48707"/>
                  </a:lnTo>
                  <a:lnTo>
                    <a:pt x="16337" y="40102"/>
                  </a:lnTo>
                  <a:lnTo>
                    <a:pt x="24410" y="35534"/>
                  </a:lnTo>
                  <a:lnTo>
                    <a:pt x="45858" y="33579"/>
                  </a:lnTo>
                  <a:lnTo>
                    <a:pt x="55789" y="37035"/>
                  </a:lnTo>
                  <a:lnTo>
                    <a:pt x="73062" y="50234"/>
                  </a:lnTo>
                  <a:lnTo>
                    <a:pt x="90351" y="77395"/>
                  </a:lnTo>
                  <a:lnTo>
                    <a:pt x="94810" y="79114"/>
                  </a:lnTo>
                  <a:lnTo>
                    <a:pt x="98952" y="75581"/>
                  </a:lnTo>
                  <a:lnTo>
                    <a:pt x="130299" y="17337"/>
                  </a:lnTo>
                  <a:lnTo>
                    <a:pt x="155534" y="838"/>
                  </a:lnTo>
                  <a:lnTo>
                    <a:pt x="164001" y="0"/>
                  </a:lnTo>
                  <a:lnTo>
                    <a:pt x="179648" y="5308"/>
                  </a:lnTo>
                  <a:lnTo>
                    <a:pt x="201611" y="21450"/>
                  </a:lnTo>
                  <a:lnTo>
                    <a:pt x="222936" y="52229"/>
                  </a:lnTo>
                  <a:lnTo>
                    <a:pt x="232894" y="90985"/>
                  </a:lnTo>
                  <a:lnTo>
                    <a:pt x="237087" y="1387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350414" y="1631917"/>
              <a:ext cx="113669" cy="151137"/>
            </a:xfrm>
            <a:custGeom>
              <a:avLst/>
              <a:gdLst/>
              <a:ahLst/>
              <a:cxnLst/>
              <a:rect l="0" t="0" r="0" b="0"/>
              <a:pathLst>
                <a:path w="113669" h="151137">
                  <a:moveTo>
                    <a:pt x="8384" y="0"/>
                  </a:moveTo>
                  <a:lnTo>
                    <a:pt x="2794" y="58617"/>
                  </a:lnTo>
                  <a:lnTo>
                    <a:pt x="0" y="111621"/>
                  </a:lnTo>
                  <a:lnTo>
                    <a:pt x="3878" y="135007"/>
                  </a:lnTo>
                  <a:lnTo>
                    <a:pt x="10059" y="142647"/>
                  </a:lnTo>
                  <a:lnTo>
                    <a:pt x="29405" y="151136"/>
                  </a:lnTo>
                  <a:lnTo>
                    <a:pt x="38776" y="151060"/>
                  </a:lnTo>
                  <a:lnTo>
                    <a:pt x="55427" y="144736"/>
                  </a:lnTo>
                  <a:lnTo>
                    <a:pt x="67507" y="131008"/>
                  </a:lnTo>
                  <a:lnTo>
                    <a:pt x="100589" y="70065"/>
                  </a:lnTo>
                  <a:lnTo>
                    <a:pt x="109793" y="33628"/>
                  </a:lnTo>
                  <a:lnTo>
                    <a:pt x="11366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537782" y="1495046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10529" y="0"/>
                  </a:moveTo>
                  <a:lnTo>
                    <a:pt x="10529" y="58617"/>
                  </a:lnTo>
                  <a:lnTo>
                    <a:pt x="10529" y="121197"/>
                  </a:lnTo>
                  <a:lnTo>
                    <a:pt x="10529" y="171351"/>
                  </a:lnTo>
                  <a:lnTo>
                    <a:pt x="10529" y="230812"/>
                  </a:lnTo>
                  <a:lnTo>
                    <a:pt x="3293" y="289795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706238" y="1495046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21057" y="0"/>
                  </a:moveTo>
                  <a:lnTo>
                    <a:pt x="21057" y="57264"/>
                  </a:lnTo>
                  <a:lnTo>
                    <a:pt x="15468" y="112567"/>
                  </a:lnTo>
                  <a:lnTo>
                    <a:pt x="11504" y="172927"/>
                  </a:lnTo>
                  <a:lnTo>
                    <a:pt x="7602" y="231124"/>
                  </a:lnTo>
                  <a:lnTo>
                    <a:pt x="2253" y="270472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590425" y="1600331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43827" y="16789"/>
                  </a:lnTo>
                  <a:lnTo>
                    <a:pt x="85255" y="23334"/>
                  </a:lnTo>
                  <a:lnTo>
                    <a:pt x="28279" y="2995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843109" y="1705616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10528" y="0"/>
                  </a:moveTo>
                  <a:lnTo>
                    <a:pt x="2195" y="3747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853637" y="160033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937939" y="1632968"/>
              <a:ext cx="130089" cy="306213"/>
            </a:xfrm>
            <a:custGeom>
              <a:avLst/>
              <a:gdLst/>
              <a:ahLst/>
              <a:cxnLst/>
              <a:rect l="0" t="0" r="0" b="0"/>
              <a:pathLst>
                <a:path w="130089" h="306213">
                  <a:moveTo>
                    <a:pt x="20983" y="114762"/>
                  </a:moveTo>
                  <a:lnTo>
                    <a:pt x="14917" y="154450"/>
                  </a:lnTo>
                  <a:lnTo>
                    <a:pt x="19438" y="204750"/>
                  </a:lnTo>
                  <a:lnTo>
                    <a:pt x="20678" y="264729"/>
                  </a:lnTo>
                  <a:lnTo>
                    <a:pt x="15303" y="301916"/>
                  </a:lnTo>
                  <a:lnTo>
                    <a:pt x="12517" y="306212"/>
                  </a:lnTo>
                  <a:lnTo>
                    <a:pt x="9490" y="305566"/>
                  </a:lnTo>
                  <a:lnTo>
                    <a:pt x="6302" y="301626"/>
                  </a:lnTo>
                  <a:lnTo>
                    <a:pt x="1815" y="273725"/>
                  </a:lnTo>
                  <a:lnTo>
                    <a:pt x="299" y="222375"/>
                  </a:lnTo>
                  <a:lnTo>
                    <a:pt x="0" y="164052"/>
                  </a:lnTo>
                  <a:lnTo>
                    <a:pt x="3067" y="113769"/>
                  </a:lnTo>
                  <a:lnTo>
                    <a:pt x="11385" y="61825"/>
                  </a:lnTo>
                  <a:lnTo>
                    <a:pt x="19057" y="30403"/>
                  </a:lnTo>
                  <a:lnTo>
                    <a:pt x="30265" y="8639"/>
                  </a:lnTo>
                  <a:lnTo>
                    <a:pt x="38870" y="3069"/>
                  </a:lnTo>
                  <a:lnTo>
                    <a:pt x="60908" y="0"/>
                  </a:lnTo>
                  <a:lnTo>
                    <a:pt x="83181" y="5655"/>
                  </a:lnTo>
                  <a:lnTo>
                    <a:pt x="94034" y="10439"/>
                  </a:lnTo>
                  <a:lnTo>
                    <a:pt x="109212" y="25112"/>
                  </a:lnTo>
                  <a:lnTo>
                    <a:pt x="124334" y="56224"/>
                  </a:lnTo>
                  <a:lnTo>
                    <a:pt x="130088" y="81726"/>
                  </a:lnTo>
                  <a:lnTo>
                    <a:pt x="128746" y="108658"/>
                  </a:lnTo>
                  <a:lnTo>
                    <a:pt x="123240" y="120052"/>
                  </a:lnTo>
                  <a:lnTo>
                    <a:pt x="104645" y="138950"/>
                  </a:lnTo>
                  <a:lnTo>
                    <a:pt x="94305" y="143755"/>
                  </a:lnTo>
                  <a:lnTo>
                    <a:pt x="73458" y="145975"/>
                  </a:lnTo>
                  <a:lnTo>
                    <a:pt x="20983" y="1358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158963" y="1484518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554" y="162484"/>
                  </a:lnTo>
                  <a:lnTo>
                    <a:pt x="10336" y="223731"/>
                  </a:lnTo>
                  <a:lnTo>
                    <a:pt x="10472" y="265162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201077" y="1603536"/>
              <a:ext cx="147450" cy="168295"/>
            </a:xfrm>
            <a:custGeom>
              <a:avLst/>
              <a:gdLst/>
              <a:ahLst/>
              <a:cxnLst/>
              <a:rect l="0" t="0" r="0" b="0"/>
              <a:pathLst>
                <a:path w="147450" h="168295">
                  <a:moveTo>
                    <a:pt x="0" y="123137"/>
                  </a:moveTo>
                  <a:lnTo>
                    <a:pt x="43963" y="99418"/>
                  </a:lnTo>
                  <a:lnTo>
                    <a:pt x="103334" y="81135"/>
                  </a:lnTo>
                  <a:lnTo>
                    <a:pt x="114513" y="77588"/>
                  </a:lnTo>
                  <a:lnTo>
                    <a:pt x="133173" y="64289"/>
                  </a:lnTo>
                  <a:lnTo>
                    <a:pt x="141425" y="55829"/>
                  </a:lnTo>
                  <a:lnTo>
                    <a:pt x="145756" y="46679"/>
                  </a:lnTo>
                  <a:lnTo>
                    <a:pt x="147449" y="27155"/>
                  </a:lnTo>
                  <a:lnTo>
                    <a:pt x="143923" y="19375"/>
                  </a:lnTo>
                  <a:lnTo>
                    <a:pt x="130646" y="7610"/>
                  </a:lnTo>
                  <a:lnTo>
                    <a:pt x="109928" y="1602"/>
                  </a:lnTo>
                  <a:lnTo>
                    <a:pt x="97852" y="0"/>
                  </a:lnTo>
                  <a:lnTo>
                    <a:pt x="75076" y="4459"/>
                  </a:lnTo>
                  <a:lnTo>
                    <a:pt x="45642" y="20123"/>
                  </a:lnTo>
                  <a:lnTo>
                    <a:pt x="22103" y="42702"/>
                  </a:lnTo>
                  <a:lnTo>
                    <a:pt x="14735" y="51966"/>
                  </a:lnTo>
                  <a:lnTo>
                    <a:pt x="6549" y="74738"/>
                  </a:lnTo>
                  <a:lnTo>
                    <a:pt x="4366" y="87361"/>
                  </a:lnTo>
                  <a:lnTo>
                    <a:pt x="8180" y="110746"/>
                  </a:lnTo>
                  <a:lnTo>
                    <a:pt x="23481" y="140523"/>
                  </a:lnTo>
                  <a:lnTo>
                    <a:pt x="37342" y="155431"/>
                  </a:lnTo>
                  <a:lnTo>
                    <a:pt x="55201" y="165956"/>
                  </a:lnTo>
                  <a:lnTo>
                    <a:pt x="71718" y="168294"/>
                  </a:lnTo>
                  <a:lnTo>
                    <a:pt x="94757" y="1652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577783" y="1668441"/>
              <a:ext cx="152307" cy="139044"/>
            </a:xfrm>
            <a:custGeom>
              <a:avLst/>
              <a:gdLst/>
              <a:ahLst/>
              <a:cxnLst/>
              <a:rect l="0" t="0" r="0" b="0"/>
              <a:pathLst>
                <a:path w="152307" h="139044">
                  <a:moveTo>
                    <a:pt x="107606" y="5590"/>
                  </a:moveTo>
                  <a:lnTo>
                    <a:pt x="90838" y="0"/>
                  </a:lnTo>
                  <a:lnTo>
                    <a:pt x="58054" y="2114"/>
                  </a:lnTo>
                  <a:lnTo>
                    <a:pt x="24293" y="15738"/>
                  </a:lnTo>
                  <a:lnTo>
                    <a:pt x="8967" y="31157"/>
                  </a:lnTo>
                  <a:lnTo>
                    <a:pt x="3242" y="40182"/>
                  </a:lnTo>
                  <a:lnTo>
                    <a:pt x="0" y="62688"/>
                  </a:lnTo>
                  <a:lnTo>
                    <a:pt x="3629" y="87119"/>
                  </a:lnTo>
                  <a:lnTo>
                    <a:pt x="13041" y="109675"/>
                  </a:lnTo>
                  <a:lnTo>
                    <a:pt x="28142" y="125159"/>
                  </a:lnTo>
                  <a:lnTo>
                    <a:pt x="37082" y="130926"/>
                  </a:lnTo>
                  <a:lnTo>
                    <a:pt x="72022" y="139043"/>
                  </a:lnTo>
                  <a:lnTo>
                    <a:pt x="92180" y="134702"/>
                  </a:lnTo>
                  <a:lnTo>
                    <a:pt x="129775" y="112852"/>
                  </a:lnTo>
                  <a:lnTo>
                    <a:pt x="143974" y="96546"/>
                  </a:lnTo>
                  <a:lnTo>
                    <a:pt x="149399" y="87284"/>
                  </a:lnTo>
                  <a:lnTo>
                    <a:pt x="152306" y="67635"/>
                  </a:lnTo>
                  <a:lnTo>
                    <a:pt x="151444" y="57481"/>
                  </a:lnTo>
                  <a:lnTo>
                    <a:pt x="144247" y="39961"/>
                  </a:lnTo>
                  <a:lnTo>
                    <a:pt x="118134" y="5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774112" y="1472035"/>
              <a:ext cx="79733" cy="338867"/>
            </a:xfrm>
            <a:custGeom>
              <a:avLst/>
              <a:gdLst/>
              <a:ahLst/>
              <a:cxnLst/>
              <a:rect l="0" t="0" r="0" b="0"/>
              <a:pathLst>
                <a:path w="79733" h="338867">
                  <a:moveTo>
                    <a:pt x="48147" y="338866"/>
                  </a:moveTo>
                  <a:lnTo>
                    <a:pt x="39813" y="301388"/>
                  </a:lnTo>
                  <a:lnTo>
                    <a:pt x="29502" y="242381"/>
                  </a:lnTo>
                  <a:lnTo>
                    <a:pt x="19464" y="179211"/>
                  </a:lnTo>
                  <a:lnTo>
                    <a:pt x="11182" y="130904"/>
                  </a:lnTo>
                  <a:lnTo>
                    <a:pt x="150" y="83835"/>
                  </a:lnTo>
                  <a:lnTo>
                    <a:pt x="0" y="39083"/>
                  </a:lnTo>
                  <a:lnTo>
                    <a:pt x="2011" y="26707"/>
                  </a:lnTo>
                  <a:lnTo>
                    <a:pt x="8031" y="17286"/>
                  </a:lnTo>
                  <a:lnTo>
                    <a:pt x="27198" y="3699"/>
                  </a:lnTo>
                  <a:lnTo>
                    <a:pt x="48195" y="0"/>
                  </a:lnTo>
                  <a:lnTo>
                    <a:pt x="79732" y="1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738031" y="1631917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66883" y="0"/>
                  </a:lnTo>
                  <a:lnTo>
                    <a:pt x="283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2308575" y="1410818"/>
            <a:ext cx="281436" cy="515898"/>
            <a:chOff x="2308575" y="1410818"/>
            <a:chExt cx="281436" cy="515898"/>
          </a:xfrm>
        </p:grpSpPr>
        <p:sp>
          <p:nvSpPr>
            <p:cNvPr id="76" name="Freeform 75"/>
            <p:cNvSpPr/>
            <p:nvPr/>
          </p:nvSpPr>
          <p:spPr>
            <a:xfrm>
              <a:off x="2558425" y="1410818"/>
              <a:ext cx="31586" cy="515898"/>
            </a:xfrm>
            <a:custGeom>
              <a:avLst/>
              <a:gdLst/>
              <a:ahLst/>
              <a:cxnLst/>
              <a:rect l="0" t="0" r="0" b="0"/>
              <a:pathLst>
                <a:path w="31586" h="515898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4654" y="152805"/>
                  </a:lnTo>
                  <a:lnTo>
                    <a:pt x="19159" y="200993"/>
                  </a:lnTo>
                  <a:lnTo>
                    <a:pt x="20494" y="261675"/>
                  </a:lnTo>
                  <a:lnTo>
                    <a:pt x="26479" y="314749"/>
                  </a:lnTo>
                  <a:lnTo>
                    <a:pt x="30072" y="371290"/>
                  </a:lnTo>
                  <a:lnTo>
                    <a:pt x="25547" y="432496"/>
                  </a:lnTo>
                  <a:lnTo>
                    <a:pt x="29179" y="488504"/>
                  </a:lnTo>
                  <a:lnTo>
                    <a:pt x="31585" y="515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308575" y="1431875"/>
              <a:ext cx="239322" cy="275821"/>
            </a:xfrm>
            <a:custGeom>
              <a:avLst/>
              <a:gdLst/>
              <a:ahLst/>
              <a:cxnLst/>
              <a:rect l="0" t="0" r="0" b="0"/>
              <a:pathLst>
                <a:path w="239322" h="275821">
                  <a:moveTo>
                    <a:pt x="239321" y="200042"/>
                  </a:moveTo>
                  <a:lnTo>
                    <a:pt x="184276" y="225236"/>
                  </a:lnTo>
                  <a:lnTo>
                    <a:pt x="124809" y="245286"/>
                  </a:lnTo>
                  <a:lnTo>
                    <a:pt x="62703" y="266282"/>
                  </a:lnTo>
                  <a:lnTo>
                    <a:pt x="51386" y="272278"/>
                  </a:lnTo>
                  <a:lnTo>
                    <a:pt x="29452" y="275820"/>
                  </a:lnTo>
                  <a:lnTo>
                    <a:pt x="18690" y="275127"/>
                  </a:lnTo>
                  <a:lnTo>
                    <a:pt x="11515" y="269986"/>
                  </a:lnTo>
                  <a:lnTo>
                    <a:pt x="6732" y="261879"/>
                  </a:lnTo>
                  <a:lnTo>
                    <a:pt x="0" y="228113"/>
                  </a:lnTo>
                  <a:lnTo>
                    <a:pt x="1125" y="188472"/>
                  </a:lnTo>
                  <a:lnTo>
                    <a:pt x="11986" y="133156"/>
                  </a:lnTo>
                  <a:lnTo>
                    <a:pt x="25396" y="77169"/>
                  </a:lnTo>
                  <a:lnTo>
                    <a:pt x="36190" y="27288"/>
                  </a:lnTo>
                  <a:lnTo>
                    <a:pt x="392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9" name="Freeform 78"/>
          <p:cNvSpPr/>
          <p:nvPr/>
        </p:nvSpPr>
        <p:spPr>
          <a:xfrm>
            <a:off x="6341085" y="1284476"/>
            <a:ext cx="428739" cy="479618"/>
          </a:xfrm>
          <a:custGeom>
            <a:avLst/>
            <a:gdLst/>
            <a:ahLst/>
            <a:cxnLst/>
            <a:rect l="0" t="0" r="0" b="0"/>
            <a:pathLst>
              <a:path w="428739" h="479618">
                <a:moveTo>
                  <a:pt x="81298" y="0"/>
                </a:moveTo>
                <a:lnTo>
                  <a:pt x="63339" y="53875"/>
                </a:lnTo>
                <a:lnTo>
                  <a:pt x="40560" y="105448"/>
                </a:lnTo>
                <a:lnTo>
                  <a:pt x="5982" y="159405"/>
                </a:lnTo>
                <a:lnTo>
                  <a:pt x="3011" y="161253"/>
                </a:lnTo>
                <a:lnTo>
                  <a:pt x="1031" y="157805"/>
                </a:lnTo>
                <a:lnTo>
                  <a:pt x="0" y="142665"/>
                </a:lnTo>
                <a:lnTo>
                  <a:pt x="11957" y="94133"/>
                </a:lnTo>
                <a:lnTo>
                  <a:pt x="33720" y="53689"/>
                </a:lnTo>
                <a:lnTo>
                  <a:pt x="46894" y="37120"/>
                </a:lnTo>
                <a:lnTo>
                  <a:pt x="73054" y="20227"/>
                </a:lnTo>
                <a:lnTo>
                  <a:pt x="108621" y="7813"/>
                </a:lnTo>
                <a:lnTo>
                  <a:pt x="132046" y="9712"/>
                </a:lnTo>
                <a:lnTo>
                  <a:pt x="175680" y="29995"/>
                </a:lnTo>
                <a:lnTo>
                  <a:pt x="190706" y="49206"/>
                </a:lnTo>
                <a:lnTo>
                  <a:pt x="209884" y="99667"/>
                </a:lnTo>
                <a:lnTo>
                  <a:pt x="224938" y="163100"/>
                </a:lnTo>
                <a:lnTo>
                  <a:pt x="233302" y="214573"/>
                </a:lnTo>
                <a:lnTo>
                  <a:pt x="230582" y="266868"/>
                </a:lnTo>
                <a:lnTo>
                  <a:pt x="228086" y="317068"/>
                </a:lnTo>
                <a:lnTo>
                  <a:pt x="214235" y="369777"/>
                </a:lnTo>
                <a:lnTo>
                  <a:pt x="195946" y="404752"/>
                </a:lnTo>
                <a:lnTo>
                  <a:pt x="159524" y="452171"/>
                </a:lnTo>
                <a:lnTo>
                  <a:pt x="136732" y="468467"/>
                </a:lnTo>
                <a:lnTo>
                  <a:pt x="92004" y="479617"/>
                </a:lnTo>
                <a:lnTo>
                  <a:pt x="64999" y="475986"/>
                </a:lnTo>
                <a:lnTo>
                  <a:pt x="33185" y="460787"/>
                </a:lnTo>
                <a:lnTo>
                  <a:pt x="17800" y="446950"/>
                </a:lnTo>
                <a:lnTo>
                  <a:pt x="7064" y="429102"/>
                </a:lnTo>
                <a:lnTo>
                  <a:pt x="4631" y="409471"/>
                </a:lnTo>
                <a:lnTo>
                  <a:pt x="12602" y="368272"/>
                </a:lnTo>
                <a:lnTo>
                  <a:pt x="17953" y="360159"/>
                </a:lnTo>
                <a:lnTo>
                  <a:pt x="33258" y="348024"/>
                </a:lnTo>
                <a:lnTo>
                  <a:pt x="67194" y="334615"/>
                </a:lnTo>
                <a:lnTo>
                  <a:pt x="106884" y="328823"/>
                </a:lnTo>
                <a:lnTo>
                  <a:pt x="161048" y="335271"/>
                </a:lnTo>
                <a:lnTo>
                  <a:pt x="217579" y="351196"/>
                </a:lnTo>
                <a:lnTo>
                  <a:pt x="272223" y="381094"/>
                </a:lnTo>
                <a:lnTo>
                  <a:pt x="330014" y="405864"/>
                </a:lnTo>
                <a:lnTo>
                  <a:pt x="391517" y="437100"/>
                </a:lnTo>
                <a:lnTo>
                  <a:pt x="428738" y="4527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0" name="Group 89"/>
          <p:cNvGrpSpPr/>
          <p:nvPr/>
        </p:nvGrpSpPr>
        <p:grpSpPr>
          <a:xfrm>
            <a:off x="384771" y="2495253"/>
            <a:ext cx="1457717" cy="571921"/>
            <a:chOff x="384771" y="2495253"/>
            <a:chExt cx="1457717" cy="571921"/>
          </a:xfrm>
        </p:grpSpPr>
        <p:sp>
          <p:nvSpPr>
            <p:cNvPr id="80" name="Freeform 79"/>
            <p:cNvSpPr/>
            <p:nvPr/>
          </p:nvSpPr>
          <p:spPr>
            <a:xfrm>
              <a:off x="384771" y="2495253"/>
              <a:ext cx="215354" cy="409118"/>
            </a:xfrm>
            <a:custGeom>
              <a:avLst/>
              <a:gdLst/>
              <a:ahLst/>
              <a:cxnLst/>
              <a:rect l="0" t="0" r="0" b="0"/>
              <a:pathLst>
                <a:path w="215354" h="409118">
                  <a:moveTo>
                    <a:pt x="15311" y="126342"/>
                  </a:moveTo>
                  <a:lnTo>
                    <a:pt x="9246" y="158795"/>
                  </a:lnTo>
                  <a:lnTo>
                    <a:pt x="14282" y="221863"/>
                  </a:lnTo>
                  <a:lnTo>
                    <a:pt x="22344" y="281388"/>
                  </a:lnTo>
                  <a:lnTo>
                    <a:pt x="24804" y="331119"/>
                  </a:lnTo>
                  <a:lnTo>
                    <a:pt x="28755" y="394086"/>
                  </a:lnTo>
                  <a:lnTo>
                    <a:pt x="31293" y="406614"/>
                  </a:lnTo>
                  <a:lnTo>
                    <a:pt x="32985" y="409117"/>
                  </a:lnTo>
                  <a:lnTo>
                    <a:pt x="34864" y="396299"/>
                  </a:lnTo>
                  <a:lnTo>
                    <a:pt x="28836" y="347647"/>
                  </a:lnTo>
                  <a:lnTo>
                    <a:pt x="23312" y="289163"/>
                  </a:lnTo>
                  <a:lnTo>
                    <a:pt x="11303" y="231944"/>
                  </a:lnTo>
                  <a:lnTo>
                    <a:pt x="6715" y="181548"/>
                  </a:lnTo>
                  <a:lnTo>
                    <a:pt x="3995" y="120523"/>
                  </a:lnTo>
                  <a:lnTo>
                    <a:pt x="0" y="79905"/>
                  </a:lnTo>
                  <a:lnTo>
                    <a:pt x="6947" y="60470"/>
                  </a:lnTo>
                  <a:lnTo>
                    <a:pt x="20952" y="47153"/>
                  </a:lnTo>
                  <a:lnTo>
                    <a:pt x="58540" y="29072"/>
                  </a:lnTo>
                  <a:lnTo>
                    <a:pt x="118548" y="18993"/>
                  </a:lnTo>
                  <a:lnTo>
                    <a:pt x="172969" y="4408"/>
                  </a:lnTo>
                  <a:lnTo>
                    <a:pt x="2153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00082" y="2695295"/>
              <a:ext cx="136872" cy="52643"/>
            </a:xfrm>
            <a:custGeom>
              <a:avLst/>
              <a:gdLst/>
              <a:ahLst/>
              <a:cxnLst/>
              <a:rect l="0" t="0" r="0" b="0"/>
              <a:pathLst>
                <a:path w="136872" h="52643">
                  <a:moveTo>
                    <a:pt x="136871" y="0"/>
                  </a:moveTo>
                  <a:lnTo>
                    <a:pt x="82996" y="19128"/>
                  </a:lnTo>
                  <a:lnTo>
                    <a:pt x="23289" y="4702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74332" y="2722043"/>
              <a:ext cx="194249" cy="175687"/>
            </a:xfrm>
            <a:custGeom>
              <a:avLst/>
              <a:gdLst/>
              <a:ahLst/>
              <a:cxnLst/>
              <a:rect l="0" t="0" r="0" b="0"/>
              <a:pathLst>
                <a:path w="194249" h="175687">
                  <a:moveTo>
                    <a:pt x="131077" y="57480"/>
                  </a:moveTo>
                  <a:lnTo>
                    <a:pt x="116423" y="13517"/>
                  </a:lnTo>
                  <a:lnTo>
                    <a:pt x="109609" y="7115"/>
                  </a:lnTo>
                  <a:lnTo>
                    <a:pt x="89560" y="0"/>
                  </a:lnTo>
                  <a:lnTo>
                    <a:pt x="68171" y="3078"/>
                  </a:lnTo>
                  <a:lnTo>
                    <a:pt x="39519" y="17964"/>
                  </a:lnTo>
                  <a:lnTo>
                    <a:pt x="24874" y="31729"/>
                  </a:lnTo>
                  <a:lnTo>
                    <a:pt x="14465" y="49544"/>
                  </a:lnTo>
                  <a:lnTo>
                    <a:pt x="2897" y="108268"/>
                  </a:lnTo>
                  <a:lnTo>
                    <a:pt x="0" y="119415"/>
                  </a:lnTo>
                  <a:lnTo>
                    <a:pt x="3020" y="141158"/>
                  </a:lnTo>
                  <a:lnTo>
                    <a:pt x="7101" y="151870"/>
                  </a:lnTo>
                  <a:lnTo>
                    <a:pt x="20995" y="166891"/>
                  </a:lnTo>
                  <a:lnTo>
                    <a:pt x="29613" y="172535"/>
                  </a:lnTo>
                  <a:lnTo>
                    <a:pt x="48547" y="175686"/>
                  </a:lnTo>
                  <a:lnTo>
                    <a:pt x="58509" y="174888"/>
                  </a:lnTo>
                  <a:lnTo>
                    <a:pt x="75818" y="167763"/>
                  </a:lnTo>
                  <a:lnTo>
                    <a:pt x="105994" y="144125"/>
                  </a:lnTo>
                  <a:lnTo>
                    <a:pt x="121825" y="112658"/>
                  </a:lnTo>
                  <a:lnTo>
                    <a:pt x="129249" y="69462"/>
                  </a:lnTo>
                  <a:lnTo>
                    <a:pt x="129858" y="71317"/>
                  </a:lnTo>
                  <a:lnTo>
                    <a:pt x="136425" y="102327"/>
                  </a:lnTo>
                  <a:lnTo>
                    <a:pt x="151249" y="126400"/>
                  </a:lnTo>
                  <a:lnTo>
                    <a:pt x="166948" y="134904"/>
                  </a:lnTo>
                  <a:lnTo>
                    <a:pt x="194248" y="1417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04391" y="2713579"/>
              <a:ext cx="164231" cy="136508"/>
            </a:xfrm>
            <a:custGeom>
              <a:avLst/>
              <a:gdLst/>
              <a:ahLst/>
              <a:cxnLst/>
              <a:rect l="0" t="0" r="0" b="0"/>
              <a:pathLst>
                <a:path w="164231" h="136508">
                  <a:moveTo>
                    <a:pt x="122116" y="13301"/>
                  </a:moveTo>
                  <a:lnTo>
                    <a:pt x="110938" y="2123"/>
                  </a:lnTo>
                  <a:lnTo>
                    <a:pt x="102966" y="0"/>
                  </a:lnTo>
                  <a:lnTo>
                    <a:pt x="81629" y="761"/>
                  </a:lnTo>
                  <a:lnTo>
                    <a:pt x="62788" y="8118"/>
                  </a:lnTo>
                  <a:lnTo>
                    <a:pt x="10037" y="52219"/>
                  </a:lnTo>
                  <a:lnTo>
                    <a:pt x="2113" y="72322"/>
                  </a:lnTo>
                  <a:lnTo>
                    <a:pt x="0" y="84234"/>
                  </a:lnTo>
                  <a:lnTo>
                    <a:pt x="3892" y="103709"/>
                  </a:lnTo>
                  <a:lnTo>
                    <a:pt x="8205" y="112177"/>
                  </a:lnTo>
                  <a:lnTo>
                    <a:pt x="22356" y="124707"/>
                  </a:lnTo>
                  <a:lnTo>
                    <a:pt x="41513" y="133005"/>
                  </a:lnTo>
                  <a:lnTo>
                    <a:pt x="77437" y="136507"/>
                  </a:lnTo>
                  <a:lnTo>
                    <a:pt x="132307" y="124730"/>
                  </a:lnTo>
                  <a:lnTo>
                    <a:pt x="164230" y="108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063378" y="2526839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5589" y="164567"/>
                  </a:lnTo>
                  <a:lnTo>
                    <a:pt x="10722" y="224273"/>
                  </a:lnTo>
                  <a:lnTo>
                    <a:pt x="18669" y="275408"/>
                  </a:lnTo>
                  <a:lnTo>
                    <a:pt x="26174" y="330222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58093" y="2663709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182696" y="0"/>
                  </a:lnTo>
                  <a:lnTo>
                    <a:pt x="134850" y="0"/>
                  </a:lnTo>
                  <a:lnTo>
                    <a:pt x="71870" y="0"/>
                  </a:lnTo>
                  <a:lnTo>
                    <a:pt x="17913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204580" y="2705823"/>
              <a:ext cx="177692" cy="139856"/>
            </a:xfrm>
            <a:custGeom>
              <a:avLst/>
              <a:gdLst/>
              <a:ahLst/>
              <a:cxnLst/>
              <a:rect l="0" t="0" r="0" b="0"/>
              <a:pathLst>
                <a:path w="177692" h="139856">
                  <a:moveTo>
                    <a:pt x="111482" y="10529"/>
                  </a:moveTo>
                  <a:lnTo>
                    <a:pt x="89125" y="10529"/>
                  </a:lnTo>
                  <a:lnTo>
                    <a:pt x="58454" y="21707"/>
                  </a:lnTo>
                  <a:lnTo>
                    <a:pt x="10289" y="60027"/>
                  </a:lnTo>
                  <a:lnTo>
                    <a:pt x="2166" y="80101"/>
                  </a:lnTo>
                  <a:lnTo>
                    <a:pt x="0" y="92006"/>
                  </a:lnTo>
                  <a:lnTo>
                    <a:pt x="3833" y="111472"/>
                  </a:lnTo>
                  <a:lnTo>
                    <a:pt x="8130" y="119938"/>
                  </a:lnTo>
                  <a:lnTo>
                    <a:pt x="22264" y="132465"/>
                  </a:lnTo>
                  <a:lnTo>
                    <a:pt x="30946" y="137443"/>
                  </a:lnTo>
                  <a:lnTo>
                    <a:pt x="49952" y="139855"/>
                  </a:lnTo>
                  <a:lnTo>
                    <a:pt x="108405" y="134924"/>
                  </a:lnTo>
                  <a:lnTo>
                    <a:pt x="131171" y="125867"/>
                  </a:lnTo>
                  <a:lnTo>
                    <a:pt x="158130" y="102025"/>
                  </a:lnTo>
                  <a:lnTo>
                    <a:pt x="175346" y="72734"/>
                  </a:lnTo>
                  <a:lnTo>
                    <a:pt x="177691" y="52214"/>
                  </a:lnTo>
                  <a:lnTo>
                    <a:pt x="173663" y="32565"/>
                  </a:lnTo>
                  <a:lnTo>
                    <a:pt x="164075" y="16033"/>
                  </a:lnTo>
                  <a:lnTo>
                    <a:pt x="155133" y="7126"/>
                  </a:lnTo>
                  <a:lnTo>
                    <a:pt x="1430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431875" y="2684766"/>
              <a:ext cx="115815" cy="161836"/>
            </a:xfrm>
            <a:custGeom>
              <a:avLst/>
              <a:gdLst/>
              <a:ahLst/>
              <a:cxnLst/>
              <a:rect l="0" t="0" r="0" b="0"/>
              <a:pathLst>
                <a:path w="115815" h="161836">
                  <a:moveTo>
                    <a:pt x="0" y="63171"/>
                  </a:moveTo>
                  <a:lnTo>
                    <a:pt x="9575" y="87218"/>
                  </a:lnTo>
                  <a:lnTo>
                    <a:pt x="33814" y="128353"/>
                  </a:lnTo>
                  <a:lnTo>
                    <a:pt x="35306" y="148293"/>
                  </a:lnTo>
                  <a:lnTo>
                    <a:pt x="34066" y="158524"/>
                  </a:lnTo>
                  <a:lnTo>
                    <a:pt x="32069" y="161835"/>
                  </a:lnTo>
                  <a:lnTo>
                    <a:pt x="29568" y="160532"/>
                  </a:lnTo>
                  <a:lnTo>
                    <a:pt x="17149" y="133226"/>
                  </a:lnTo>
                  <a:lnTo>
                    <a:pt x="6901" y="104206"/>
                  </a:lnTo>
                  <a:lnTo>
                    <a:pt x="6187" y="83748"/>
                  </a:lnTo>
                  <a:lnTo>
                    <a:pt x="10939" y="64128"/>
                  </a:lnTo>
                  <a:lnTo>
                    <a:pt x="20849" y="47609"/>
                  </a:lnTo>
                  <a:lnTo>
                    <a:pt x="45172" y="25155"/>
                  </a:lnTo>
                  <a:lnTo>
                    <a:pt x="89728" y="618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758259" y="2689229"/>
              <a:ext cx="84229" cy="6067"/>
            </a:xfrm>
            <a:custGeom>
              <a:avLst/>
              <a:gdLst/>
              <a:ahLst/>
              <a:cxnLst/>
              <a:rect l="0" t="0" r="0" b="0"/>
              <a:pathLst>
                <a:path w="84229" h="6067">
                  <a:moveTo>
                    <a:pt x="84228" y="6066"/>
                  </a:moveTo>
                  <a:lnTo>
                    <a:pt x="44540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84310" y="2905865"/>
              <a:ext cx="1073908" cy="161309"/>
            </a:xfrm>
            <a:custGeom>
              <a:avLst/>
              <a:gdLst/>
              <a:ahLst/>
              <a:cxnLst/>
              <a:rect l="0" t="0" r="0" b="0"/>
              <a:pathLst>
                <a:path w="1073908" h="161309">
                  <a:moveTo>
                    <a:pt x="1073907" y="0"/>
                  </a:moveTo>
                  <a:lnTo>
                    <a:pt x="1010574" y="63333"/>
                  </a:lnTo>
                  <a:lnTo>
                    <a:pt x="1003609" y="70298"/>
                  </a:lnTo>
                  <a:lnTo>
                    <a:pt x="995456" y="73771"/>
                  </a:lnTo>
                  <a:lnTo>
                    <a:pt x="977039" y="74511"/>
                  </a:lnTo>
                  <a:lnTo>
                    <a:pt x="960275" y="67821"/>
                  </a:lnTo>
                  <a:lnTo>
                    <a:pt x="945025" y="55879"/>
                  </a:lnTo>
                  <a:lnTo>
                    <a:pt x="922116" y="31764"/>
                  </a:lnTo>
                  <a:lnTo>
                    <a:pt x="903499" y="20747"/>
                  </a:lnTo>
                  <a:lnTo>
                    <a:pt x="883527" y="18189"/>
                  </a:lnTo>
                  <a:lnTo>
                    <a:pt x="864122" y="22122"/>
                  </a:lnTo>
                  <a:lnTo>
                    <a:pt x="832600" y="43711"/>
                  </a:lnTo>
                  <a:lnTo>
                    <a:pt x="798254" y="70506"/>
                  </a:lnTo>
                  <a:lnTo>
                    <a:pt x="775140" y="78129"/>
                  </a:lnTo>
                  <a:lnTo>
                    <a:pt x="762425" y="80162"/>
                  </a:lnTo>
                  <a:lnTo>
                    <a:pt x="738939" y="76182"/>
                  </a:lnTo>
                  <a:lnTo>
                    <a:pt x="709105" y="60787"/>
                  </a:lnTo>
                  <a:lnTo>
                    <a:pt x="682328" y="44527"/>
                  </a:lnTo>
                  <a:lnTo>
                    <a:pt x="672475" y="40213"/>
                  </a:lnTo>
                  <a:lnTo>
                    <a:pt x="652167" y="38539"/>
                  </a:lnTo>
                  <a:lnTo>
                    <a:pt x="610535" y="46997"/>
                  </a:lnTo>
                  <a:lnTo>
                    <a:pt x="547472" y="75866"/>
                  </a:lnTo>
                  <a:lnTo>
                    <a:pt x="526421" y="77392"/>
                  </a:lnTo>
                  <a:lnTo>
                    <a:pt x="463254" y="62571"/>
                  </a:lnTo>
                  <a:lnTo>
                    <a:pt x="403376" y="47884"/>
                  </a:lnTo>
                  <a:lnTo>
                    <a:pt x="380490" y="49748"/>
                  </a:lnTo>
                  <a:lnTo>
                    <a:pt x="326577" y="72047"/>
                  </a:lnTo>
                  <a:lnTo>
                    <a:pt x="291736" y="80619"/>
                  </a:lnTo>
                  <a:lnTo>
                    <a:pt x="254897" y="80039"/>
                  </a:lnTo>
                  <a:lnTo>
                    <a:pt x="199829" y="74952"/>
                  </a:lnTo>
                  <a:lnTo>
                    <a:pt x="176161" y="80495"/>
                  </a:lnTo>
                  <a:lnTo>
                    <a:pt x="118735" y="109689"/>
                  </a:lnTo>
                  <a:lnTo>
                    <a:pt x="60135" y="149817"/>
                  </a:lnTo>
                  <a:lnTo>
                    <a:pt x="40765" y="159392"/>
                  </a:lnTo>
                  <a:lnTo>
                    <a:pt x="23577" y="161308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2121167" y="2442611"/>
            <a:ext cx="7438710" cy="504943"/>
            <a:chOff x="2121167" y="2442611"/>
            <a:chExt cx="7438710" cy="504943"/>
          </a:xfrm>
        </p:grpSpPr>
        <p:sp>
          <p:nvSpPr>
            <p:cNvPr id="91" name="Freeform 90"/>
            <p:cNvSpPr/>
            <p:nvPr/>
          </p:nvSpPr>
          <p:spPr>
            <a:xfrm>
              <a:off x="2121167" y="2460564"/>
              <a:ext cx="209024" cy="453814"/>
            </a:xfrm>
            <a:custGeom>
              <a:avLst/>
              <a:gdLst/>
              <a:ahLst/>
              <a:cxnLst/>
              <a:rect l="0" t="0" r="0" b="0"/>
              <a:pathLst>
                <a:path w="209024" h="453814">
                  <a:moveTo>
                    <a:pt x="1407" y="453813"/>
                  </a:moveTo>
                  <a:lnTo>
                    <a:pt x="0" y="449590"/>
                  </a:lnTo>
                  <a:lnTo>
                    <a:pt x="375" y="431999"/>
                  </a:lnTo>
                  <a:lnTo>
                    <a:pt x="2113" y="422395"/>
                  </a:lnTo>
                  <a:lnTo>
                    <a:pt x="6781" y="414823"/>
                  </a:lnTo>
                  <a:lnTo>
                    <a:pt x="21327" y="403289"/>
                  </a:lnTo>
                  <a:lnTo>
                    <a:pt x="26610" y="395066"/>
                  </a:lnTo>
                  <a:lnTo>
                    <a:pt x="38207" y="345127"/>
                  </a:lnTo>
                  <a:lnTo>
                    <a:pt x="51417" y="284874"/>
                  </a:lnTo>
                  <a:lnTo>
                    <a:pt x="58055" y="221846"/>
                  </a:lnTo>
                  <a:lnTo>
                    <a:pt x="69419" y="170055"/>
                  </a:lnTo>
                  <a:lnTo>
                    <a:pt x="82928" y="115111"/>
                  </a:lnTo>
                  <a:lnTo>
                    <a:pt x="96862" y="60367"/>
                  </a:lnTo>
                  <a:lnTo>
                    <a:pt x="114387" y="3713"/>
                  </a:lnTo>
                  <a:lnTo>
                    <a:pt x="117895" y="0"/>
                  </a:lnTo>
                  <a:lnTo>
                    <a:pt x="121404" y="1035"/>
                  </a:lnTo>
                  <a:lnTo>
                    <a:pt x="124913" y="5234"/>
                  </a:lnTo>
                  <a:lnTo>
                    <a:pt x="142459" y="58338"/>
                  </a:lnTo>
                  <a:lnTo>
                    <a:pt x="150908" y="117999"/>
                  </a:lnTo>
                  <a:lnTo>
                    <a:pt x="157961" y="168818"/>
                  </a:lnTo>
                  <a:lnTo>
                    <a:pt x="173049" y="220920"/>
                  </a:lnTo>
                  <a:lnTo>
                    <a:pt x="186748" y="273403"/>
                  </a:lnTo>
                  <a:lnTo>
                    <a:pt x="201857" y="326728"/>
                  </a:lnTo>
                  <a:lnTo>
                    <a:pt x="209023" y="349318"/>
                  </a:lnTo>
                  <a:lnTo>
                    <a:pt x="206748" y="371056"/>
                  </a:lnTo>
                  <a:lnTo>
                    <a:pt x="201448" y="388907"/>
                  </a:lnTo>
                  <a:lnTo>
                    <a:pt x="201672" y="393667"/>
                  </a:lnTo>
                  <a:lnTo>
                    <a:pt x="205631" y="4031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189927" y="2768994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71201" y="14655"/>
                  </a:lnTo>
                  <a:lnTo>
                    <a:pt x="12612" y="28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592666" y="2683156"/>
              <a:ext cx="155272" cy="171930"/>
            </a:xfrm>
            <a:custGeom>
              <a:avLst/>
              <a:gdLst/>
              <a:ahLst/>
              <a:cxnLst/>
              <a:rect l="0" t="0" r="0" b="0"/>
              <a:pathLst>
                <a:path w="155272" h="171930">
                  <a:moveTo>
                    <a:pt x="18401" y="64781"/>
                  </a:moveTo>
                  <a:lnTo>
                    <a:pt x="12812" y="81549"/>
                  </a:lnTo>
                  <a:lnTo>
                    <a:pt x="13187" y="99140"/>
                  </a:lnTo>
                  <a:lnTo>
                    <a:pt x="17371" y="144618"/>
                  </a:lnTo>
                  <a:lnTo>
                    <a:pt x="14205" y="154271"/>
                  </a:lnTo>
                  <a:lnTo>
                    <a:pt x="8584" y="161875"/>
                  </a:lnTo>
                  <a:lnTo>
                    <a:pt x="1328" y="168115"/>
                  </a:lnTo>
                  <a:lnTo>
                    <a:pt x="0" y="171105"/>
                  </a:lnTo>
                  <a:lnTo>
                    <a:pt x="2624" y="171929"/>
                  </a:lnTo>
                  <a:lnTo>
                    <a:pt x="7883" y="171308"/>
                  </a:lnTo>
                  <a:lnTo>
                    <a:pt x="10219" y="167385"/>
                  </a:lnTo>
                  <a:lnTo>
                    <a:pt x="8232" y="107859"/>
                  </a:lnTo>
                  <a:lnTo>
                    <a:pt x="13509" y="45469"/>
                  </a:lnTo>
                  <a:lnTo>
                    <a:pt x="28130" y="18245"/>
                  </a:lnTo>
                  <a:lnTo>
                    <a:pt x="43782" y="5884"/>
                  </a:lnTo>
                  <a:lnTo>
                    <a:pt x="52869" y="950"/>
                  </a:lnTo>
                  <a:lnTo>
                    <a:pt x="62437" y="0"/>
                  </a:lnTo>
                  <a:lnTo>
                    <a:pt x="82426" y="5184"/>
                  </a:lnTo>
                  <a:lnTo>
                    <a:pt x="99889" y="18407"/>
                  </a:lnTo>
                  <a:lnTo>
                    <a:pt x="136193" y="65607"/>
                  </a:lnTo>
                  <a:lnTo>
                    <a:pt x="151156" y="100819"/>
                  </a:lnTo>
                  <a:lnTo>
                    <a:pt x="155271" y="1174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802775" y="2674238"/>
              <a:ext cx="98915" cy="146980"/>
            </a:xfrm>
            <a:custGeom>
              <a:avLst/>
              <a:gdLst/>
              <a:ahLst/>
              <a:cxnLst/>
              <a:rect l="0" t="0" r="0" b="0"/>
              <a:pathLst>
                <a:path w="98915" h="146980">
                  <a:moveTo>
                    <a:pt x="8333" y="31585"/>
                  </a:moveTo>
                  <a:lnTo>
                    <a:pt x="0" y="69063"/>
                  </a:lnTo>
                  <a:lnTo>
                    <a:pt x="1575" y="107031"/>
                  </a:lnTo>
                  <a:lnTo>
                    <a:pt x="3828" y="120487"/>
                  </a:lnTo>
                  <a:lnTo>
                    <a:pt x="8839" y="130627"/>
                  </a:lnTo>
                  <a:lnTo>
                    <a:pt x="23766" y="145014"/>
                  </a:lnTo>
                  <a:lnTo>
                    <a:pt x="31490" y="146979"/>
                  </a:lnTo>
                  <a:lnTo>
                    <a:pt x="38979" y="145949"/>
                  </a:lnTo>
                  <a:lnTo>
                    <a:pt x="53539" y="138566"/>
                  </a:lnTo>
                  <a:lnTo>
                    <a:pt x="67809" y="127485"/>
                  </a:lnTo>
                  <a:lnTo>
                    <a:pt x="88997" y="96915"/>
                  </a:lnTo>
                  <a:lnTo>
                    <a:pt x="98914" y="58221"/>
                  </a:lnTo>
                  <a:lnTo>
                    <a:pt x="9256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979564" y="2681068"/>
              <a:ext cx="263214" cy="131481"/>
            </a:xfrm>
            <a:custGeom>
              <a:avLst/>
              <a:gdLst/>
              <a:ahLst/>
              <a:cxnLst/>
              <a:rect l="0" t="0" r="0" b="0"/>
              <a:pathLst>
                <a:path w="263214" h="131481">
                  <a:moveTo>
                    <a:pt x="0" y="35284"/>
                  </a:moveTo>
                  <a:lnTo>
                    <a:pt x="0" y="93901"/>
                  </a:lnTo>
                  <a:lnTo>
                    <a:pt x="5590" y="128691"/>
                  </a:lnTo>
                  <a:lnTo>
                    <a:pt x="7236" y="131480"/>
                  </a:lnTo>
                  <a:lnTo>
                    <a:pt x="8334" y="128661"/>
                  </a:lnTo>
                  <a:lnTo>
                    <a:pt x="11410" y="71887"/>
                  </a:lnTo>
                  <a:lnTo>
                    <a:pt x="20019" y="37941"/>
                  </a:lnTo>
                  <a:lnTo>
                    <a:pt x="30734" y="20477"/>
                  </a:lnTo>
                  <a:lnTo>
                    <a:pt x="38037" y="16054"/>
                  </a:lnTo>
                  <a:lnTo>
                    <a:pt x="55510" y="14259"/>
                  </a:lnTo>
                  <a:lnTo>
                    <a:pt x="63913" y="17758"/>
                  </a:lnTo>
                  <a:lnTo>
                    <a:pt x="79489" y="31004"/>
                  </a:lnTo>
                  <a:lnTo>
                    <a:pt x="86918" y="33600"/>
                  </a:lnTo>
                  <a:lnTo>
                    <a:pt x="94210" y="32992"/>
                  </a:lnTo>
                  <a:lnTo>
                    <a:pt x="108552" y="26076"/>
                  </a:lnTo>
                  <a:lnTo>
                    <a:pt x="149447" y="1518"/>
                  </a:lnTo>
                  <a:lnTo>
                    <a:pt x="169367" y="0"/>
                  </a:lnTo>
                  <a:lnTo>
                    <a:pt x="188748" y="4394"/>
                  </a:lnTo>
                  <a:lnTo>
                    <a:pt x="220254" y="26279"/>
                  </a:lnTo>
                  <a:lnTo>
                    <a:pt x="233592" y="40641"/>
                  </a:lnTo>
                  <a:lnTo>
                    <a:pt x="243419" y="58722"/>
                  </a:lnTo>
                  <a:lnTo>
                    <a:pt x="254584" y="108272"/>
                  </a:lnTo>
                  <a:lnTo>
                    <a:pt x="263213" y="119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305948" y="2516310"/>
              <a:ext cx="159570" cy="280258"/>
            </a:xfrm>
            <a:custGeom>
              <a:avLst/>
              <a:gdLst/>
              <a:ahLst/>
              <a:cxnLst/>
              <a:rect l="0" t="0" r="0" b="0"/>
              <a:pathLst>
                <a:path w="159570" h="280258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1169" y="164802"/>
                  </a:lnTo>
                  <a:lnTo>
                    <a:pt x="8333" y="221070"/>
                  </a:lnTo>
                  <a:lnTo>
                    <a:pt x="6758" y="260085"/>
                  </a:lnTo>
                  <a:lnTo>
                    <a:pt x="4505" y="271656"/>
                  </a:lnTo>
                  <a:lnTo>
                    <a:pt x="3003" y="274691"/>
                  </a:lnTo>
                  <a:lnTo>
                    <a:pt x="2002" y="272035"/>
                  </a:lnTo>
                  <a:lnTo>
                    <a:pt x="2060" y="256605"/>
                  </a:lnTo>
                  <a:lnTo>
                    <a:pt x="9839" y="223950"/>
                  </a:lnTo>
                  <a:lnTo>
                    <a:pt x="20360" y="206379"/>
                  </a:lnTo>
                  <a:lnTo>
                    <a:pt x="35955" y="193889"/>
                  </a:lnTo>
                  <a:lnTo>
                    <a:pt x="55754" y="185609"/>
                  </a:lnTo>
                  <a:lnTo>
                    <a:pt x="92039" y="182117"/>
                  </a:lnTo>
                  <a:lnTo>
                    <a:pt x="114606" y="185446"/>
                  </a:lnTo>
                  <a:lnTo>
                    <a:pt x="133214" y="193945"/>
                  </a:lnTo>
                  <a:lnTo>
                    <a:pt x="141452" y="199487"/>
                  </a:lnTo>
                  <a:lnTo>
                    <a:pt x="153724" y="215003"/>
                  </a:lnTo>
                  <a:lnTo>
                    <a:pt x="158635" y="224054"/>
                  </a:lnTo>
                  <a:lnTo>
                    <a:pt x="159569" y="232428"/>
                  </a:lnTo>
                  <a:lnTo>
                    <a:pt x="154367" y="247971"/>
                  </a:lnTo>
                  <a:lnTo>
                    <a:pt x="132696" y="269875"/>
                  </a:lnTo>
                  <a:lnTo>
                    <a:pt x="110839" y="277872"/>
                  </a:lnTo>
                  <a:lnTo>
                    <a:pt x="86696" y="280257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503076" y="2640177"/>
              <a:ext cx="129256" cy="143274"/>
            </a:xfrm>
            <a:custGeom>
              <a:avLst/>
              <a:gdLst/>
              <a:ahLst/>
              <a:cxnLst/>
              <a:rect l="0" t="0" r="0" b="0"/>
              <a:pathLst>
                <a:path w="129256" h="143274">
                  <a:moveTo>
                    <a:pt x="34499" y="65646"/>
                  </a:moveTo>
                  <a:lnTo>
                    <a:pt x="77190" y="62527"/>
                  </a:lnTo>
                  <a:lnTo>
                    <a:pt x="96756" y="56071"/>
                  </a:lnTo>
                  <a:lnTo>
                    <a:pt x="113252" y="45403"/>
                  </a:lnTo>
                  <a:lnTo>
                    <a:pt x="117416" y="38113"/>
                  </a:lnTo>
                  <a:lnTo>
                    <a:pt x="118924" y="20654"/>
                  </a:lnTo>
                  <a:lnTo>
                    <a:pt x="115349" y="13425"/>
                  </a:lnTo>
                  <a:lnTo>
                    <a:pt x="102018" y="2272"/>
                  </a:lnTo>
                  <a:lnTo>
                    <a:pt x="93549" y="0"/>
                  </a:lnTo>
                  <a:lnTo>
                    <a:pt x="64863" y="2392"/>
                  </a:lnTo>
                  <a:lnTo>
                    <a:pt x="35307" y="11679"/>
                  </a:lnTo>
                  <a:lnTo>
                    <a:pt x="18870" y="22554"/>
                  </a:lnTo>
                  <a:lnTo>
                    <a:pt x="6886" y="41425"/>
                  </a:lnTo>
                  <a:lnTo>
                    <a:pt x="0" y="64240"/>
                  </a:lnTo>
                  <a:lnTo>
                    <a:pt x="839" y="86078"/>
                  </a:lnTo>
                  <a:lnTo>
                    <a:pt x="8230" y="104363"/>
                  </a:lnTo>
                  <a:lnTo>
                    <a:pt x="13477" y="112515"/>
                  </a:lnTo>
                  <a:lnTo>
                    <a:pt x="28665" y="124691"/>
                  </a:lnTo>
                  <a:lnTo>
                    <a:pt x="67012" y="142040"/>
                  </a:lnTo>
                  <a:lnTo>
                    <a:pt x="87554" y="143273"/>
                  </a:lnTo>
                  <a:lnTo>
                    <a:pt x="129255" y="1393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722925" y="2653181"/>
              <a:ext cx="119977" cy="150986"/>
            </a:xfrm>
            <a:custGeom>
              <a:avLst/>
              <a:gdLst/>
              <a:ahLst/>
              <a:cxnLst/>
              <a:rect l="0" t="0" r="0" b="0"/>
              <a:pathLst>
                <a:path w="119977" h="150986">
                  <a:moveTo>
                    <a:pt x="4163" y="63171"/>
                  </a:moveTo>
                  <a:lnTo>
                    <a:pt x="7282" y="105863"/>
                  </a:lnTo>
                  <a:lnTo>
                    <a:pt x="18817" y="147513"/>
                  </a:lnTo>
                  <a:lnTo>
                    <a:pt x="18612" y="150985"/>
                  </a:lnTo>
                  <a:lnTo>
                    <a:pt x="16135" y="149789"/>
                  </a:lnTo>
                  <a:lnTo>
                    <a:pt x="8314" y="139103"/>
                  </a:lnTo>
                  <a:lnTo>
                    <a:pt x="939" y="122655"/>
                  </a:lnTo>
                  <a:lnTo>
                    <a:pt x="0" y="103646"/>
                  </a:lnTo>
                  <a:lnTo>
                    <a:pt x="8930" y="62847"/>
                  </a:lnTo>
                  <a:lnTo>
                    <a:pt x="24162" y="37079"/>
                  </a:lnTo>
                  <a:lnTo>
                    <a:pt x="49083" y="14626"/>
                  </a:lnTo>
                  <a:lnTo>
                    <a:pt x="71700" y="6500"/>
                  </a:lnTo>
                  <a:lnTo>
                    <a:pt x="11997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213594" y="2453139"/>
              <a:ext cx="18862" cy="357970"/>
            </a:xfrm>
            <a:custGeom>
              <a:avLst/>
              <a:gdLst/>
              <a:ahLst/>
              <a:cxnLst/>
              <a:rect l="0" t="0" r="0" b="0"/>
              <a:pathLst>
                <a:path w="18862" h="357970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8" y="144851"/>
                  </a:lnTo>
                  <a:lnTo>
                    <a:pt x="7938" y="196817"/>
                  </a:lnTo>
                  <a:lnTo>
                    <a:pt x="8216" y="249259"/>
                  </a:lnTo>
                  <a:lnTo>
                    <a:pt x="15545" y="309806"/>
                  </a:lnTo>
                  <a:lnTo>
                    <a:pt x="18861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085057" y="2568953"/>
              <a:ext cx="221099" cy="73701"/>
            </a:xfrm>
            <a:custGeom>
              <a:avLst/>
              <a:gdLst/>
              <a:ahLst/>
              <a:cxnLst/>
              <a:rect l="0" t="0" r="0" b="0"/>
              <a:pathLst>
                <a:path w="221099" h="73701">
                  <a:moveTo>
                    <a:pt x="221098" y="0"/>
                  </a:moveTo>
                  <a:lnTo>
                    <a:pt x="177135" y="23719"/>
                  </a:lnTo>
                  <a:lnTo>
                    <a:pt x="117765" y="42002"/>
                  </a:lnTo>
                  <a:lnTo>
                    <a:pt x="56192" y="5964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327212" y="2442611"/>
              <a:ext cx="189514" cy="336913"/>
            </a:xfrm>
            <a:custGeom>
              <a:avLst/>
              <a:gdLst/>
              <a:ahLst/>
              <a:cxnLst/>
              <a:rect l="0" t="0" r="0" b="0"/>
              <a:pathLst>
                <a:path w="189514" h="336913">
                  <a:moveTo>
                    <a:pt x="0" y="0"/>
                  </a:moveTo>
                  <a:lnTo>
                    <a:pt x="8333" y="37478"/>
                  </a:lnTo>
                  <a:lnTo>
                    <a:pt x="15684" y="94491"/>
                  </a:lnTo>
                  <a:lnTo>
                    <a:pt x="28401" y="153672"/>
                  </a:lnTo>
                  <a:lnTo>
                    <a:pt x="39059" y="210423"/>
                  </a:lnTo>
                  <a:lnTo>
                    <a:pt x="41511" y="266693"/>
                  </a:lnTo>
                  <a:lnTo>
                    <a:pt x="36346" y="303238"/>
                  </a:lnTo>
                  <a:lnTo>
                    <a:pt x="34759" y="306274"/>
                  </a:lnTo>
                  <a:lnTo>
                    <a:pt x="33701" y="303619"/>
                  </a:lnTo>
                  <a:lnTo>
                    <a:pt x="33696" y="287020"/>
                  </a:lnTo>
                  <a:lnTo>
                    <a:pt x="43224" y="234943"/>
                  </a:lnTo>
                  <a:lnTo>
                    <a:pt x="50796" y="213214"/>
                  </a:lnTo>
                  <a:lnTo>
                    <a:pt x="61961" y="195757"/>
                  </a:lnTo>
                  <a:lnTo>
                    <a:pt x="70553" y="191336"/>
                  </a:lnTo>
                  <a:lnTo>
                    <a:pt x="92578" y="189543"/>
                  </a:lnTo>
                  <a:lnTo>
                    <a:pt x="125697" y="195111"/>
                  </a:lnTo>
                  <a:lnTo>
                    <a:pt x="143992" y="207209"/>
                  </a:lnTo>
                  <a:lnTo>
                    <a:pt x="158753" y="224284"/>
                  </a:lnTo>
                  <a:lnTo>
                    <a:pt x="181679" y="274160"/>
                  </a:lnTo>
                  <a:lnTo>
                    <a:pt x="189513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561901" y="2609965"/>
              <a:ext cx="144338" cy="148502"/>
            </a:xfrm>
            <a:custGeom>
              <a:avLst/>
              <a:gdLst/>
              <a:ahLst/>
              <a:cxnLst/>
              <a:rect l="0" t="0" r="0" b="0"/>
              <a:pathLst>
                <a:path w="144338" h="148502">
                  <a:moveTo>
                    <a:pt x="91695" y="64273"/>
                  </a:moveTo>
                  <a:lnTo>
                    <a:pt x="97284" y="47505"/>
                  </a:lnTo>
                  <a:lnTo>
                    <a:pt x="96908" y="29914"/>
                  </a:lnTo>
                  <a:lnTo>
                    <a:pt x="95170" y="20310"/>
                  </a:lnTo>
                  <a:lnTo>
                    <a:pt x="90502" y="12738"/>
                  </a:lnTo>
                  <a:lnTo>
                    <a:pt x="75957" y="1204"/>
                  </a:lnTo>
                  <a:lnTo>
                    <a:pt x="67165" y="0"/>
                  </a:lnTo>
                  <a:lnTo>
                    <a:pt x="48037" y="4902"/>
                  </a:lnTo>
                  <a:lnTo>
                    <a:pt x="23127" y="20815"/>
                  </a:lnTo>
                  <a:lnTo>
                    <a:pt x="11307" y="36770"/>
                  </a:lnTo>
                  <a:lnTo>
                    <a:pt x="3324" y="56729"/>
                  </a:lnTo>
                  <a:lnTo>
                    <a:pt x="0" y="94273"/>
                  </a:lnTo>
                  <a:lnTo>
                    <a:pt x="3368" y="121280"/>
                  </a:lnTo>
                  <a:lnTo>
                    <a:pt x="8244" y="131524"/>
                  </a:lnTo>
                  <a:lnTo>
                    <a:pt x="23020" y="146025"/>
                  </a:lnTo>
                  <a:lnTo>
                    <a:pt x="30703" y="148020"/>
                  </a:lnTo>
                  <a:lnTo>
                    <a:pt x="38166" y="147010"/>
                  </a:lnTo>
                  <a:lnTo>
                    <a:pt x="45480" y="143998"/>
                  </a:lnTo>
                  <a:lnTo>
                    <a:pt x="56727" y="131292"/>
                  </a:lnTo>
                  <a:lnTo>
                    <a:pt x="73479" y="94539"/>
                  </a:lnTo>
                  <a:lnTo>
                    <a:pt x="77211" y="92639"/>
                  </a:lnTo>
                  <a:lnTo>
                    <a:pt x="80869" y="96052"/>
                  </a:lnTo>
                  <a:lnTo>
                    <a:pt x="94726" y="116973"/>
                  </a:lnTo>
                  <a:lnTo>
                    <a:pt x="108250" y="129809"/>
                  </a:lnTo>
                  <a:lnTo>
                    <a:pt x="144337" y="1485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758880" y="2442611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3120" y="158333"/>
                  </a:lnTo>
                  <a:lnTo>
                    <a:pt x="8334" y="207571"/>
                  </a:lnTo>
                  <a:lnTo>
                    <a:pt x="10095" y="266130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695709" y="2573892"/>
              <a:ext cx="168457" cy="26647"/>
            </a:xfrm>
            <a:custGeom>
              <a:avLst/>
              <a:gdLst/>
              <a:ahLst/>
              <a:cxnLst/>
              <a:rect l="0" t="0" r="0" b="0"/>
              <a:pathLst>
                <a:path w="168457" h="26647">
                  <a:moveTo>
                    <a:pt x="168456" y="5589"/>
                  </a:moveTo>
                  <a:lnTo>
                    <a:pt x="151689" y="0"/>
                  </a:lnTo>
                  <a:lnTo>
                    <a:pt x="134098" y="376"/>
                  </a:lnTo>
                  <a:lnTo>
                    <a:pt x="76627" y="6073"/>
                  </a:lnTo>
                  <a:lnTo>
                    <a:pt x="14295" y="22318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029519" y="2630979"/>
              <a:ext cx="172958" cy="316575"/>
            </a:xfrm>
            <a:custGeom>
              <a:avLst/>
              <a:gdLst/>
              <a:ahLst/>
              <a:cxnLst/>
              <a:rect l="0" t="0" r="0" b="0"/>
              <a:pathLst>
                <a:path w="172958" h="316575">
                  <a:moveTo>
                    <a:pt x="139973" y="32730"/>
                  </a:moveTo>
                  <a:lnTo>
                    <a:pt x="105075" y="3422"/>
                  </a:lnTo>
                  <a:lnTo>
                    <a:pt x="95651" y="323"/>
                  </a:lnTo>
                  <a:lnTo>
                    <a:pt x="75821" y="0"/>
                  </a:lnTo>
                  <a:lnTo>
                    <a:pt x="44926" y="6395"/>
                  </a:lnTo>
                  <a:lnTo>
                    <a:pt x="19134" y="21288"/>
                  </a:lnTo>
                  <a:lnTo>
                    <a:pt x="7108" y="37004"/>
                  </a:lnTo>
                  <a:lnTo>
                    <a:pt x="2263" y="46108"/>
                  </a:lnTo>
                  <a:lnTo>
                    <a:pt x="0" y="65582"/>
                  </a:lnTo>
                  <a:lnTo>
                    <a:pt x="4063" y="84766"/>
                  </a:lnTo>
                  <a:lnTo>
                    <a:pt x="13668" y="101091"/>
                  </a:lnTo>
                  <a:lnTo>
                    <a:pt x="21845" y="106380"/>
                  </a:lnTo>
                  <a:lnTo>
                    <a:pt x="43408" y="112257"/>
                  </a:lnTo>
                  <a:lnTo>
                    <a:pt x="53369" y="111484"/>
                  </a:lnTo>
                  <a:lnTo>
                    <a:pt x="70677" y="104387"/>
                  </a:lnTo>
                  <a:lnTo>
                    <a:pt x="93574" y="81648"/>
                  </a:lnTo>
                  <a:lnTo>
                    <a:pt x="109587" y="52684"/>
                  </a:lnTo>
                  <a:lnTo>
                    <a:pt x="112697" y="50712"/>
                  </a:lnTo>
                  <a:lnTo>
                    <a:pt x="114770" y="54077"/>
                  </a:lnTo>
                  <a:lnTo>
                    <a:pt x="130005" y="110499"/>
                  </a:lnTo>
                  <a:lnTo>
                    <a:pt x="147066" y="169920"/>
                  </a:lnTo>
                  <a:lnTo>
                    <a:pt x="164164" y="223000"/>
                  </a:lnTo>
                  <a:lnTo>
                    <a:pt x="172951" y="251825"/>
                  </a:lnTo>
                  <a:lnTo>
                    <a:pt x="172957" y="284134"/>
                  </a:lnTo>
                  <a:lnTo>
                    <a:pt x="168981" y="296259"/>
                  </a:lnTo>
                  <a:lnTo>
                    <a:pt x="155206" y="312851"/>
                  </a:lnTo>
                  <a:lnTo>
                    <a:pt x="144279" y="316574"/>
                  </a:lnTo>
                  <a:lnTo>
                    <a:pt x="103294" y="316224"/>
                  </a:lnTo>
                  <a:lnTo>
                    <a:pt x="45216" y="3064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218778" y="2632124"/>
              <a:ext cx="133904" cy="133508"/>
            </a:xfrm>
            <a:custGeom>
              <a:avLst/>
              <a:gdLst/>
              <a:ahLst/>
              <a:cxnLst/>
              <a:rect l="0" t="0" r="0" b="0"/>
              <a:pathLst>
                <a:path w="133904" h="133508">
                  <a:moveTo>
                    <a:pt x="77056" y="0"/>
                  </a:moveTo>
                  <a:lnTo>
                    <a:pt x="53009" y="9575"/>
                  </a:lnTo>
                  <a:lnTo>
                    <a:pt x="31587" y="27534"/>
                  </a:lnTo>
                  <a:lnTo>
                    <a:pt x="11591" y="54562"/>
                  </a:lnTo>
                  <a:lnTo>
                    <a:pt x="1947" y="74552"/>
                  </a:lnTo>
                  <a:lnTo>
                    <a:pt x="0" y="95136"/>
                  </a:lnTo>
                  <a:lnTo>
                    <a:pt x="1119" y="105538"/>
                  </a:lnTo>
                  <a:lnTo>
                    <a:pt x="5374" y="113642"/>
                  </a:lnTo>
                  <a:lnTo>
                    <a:pt x="19461" y="125767"/>
                  </a:lnTo>
                  <a:lnTo>
                    <a:pt x="40540" y="131935"/>
                  </a:lnTo>
                  <a:lnTo>
                    <a:pt x="64336" y="133507"/>
                  </a:lnTo>
                  <a:lnTo>
                    <a:pt x="97464" y="126645"/>
                  </a:lnTo>
                  <a:lnTo>
                    <a:pt x="118881" y="116338"/>
                  </a:lnTo>
                  <a:lnTo>
                    <a:pt x="125997" y="106805"/>
                  </a:lnTo>
                  <a:lnTo>
                    <a:pt x="133903" y="80614"/>
                  </a:lnTo>
                  <a:lnTo>
                    <a:pt x="132764" y="44163"/>
                  </a:lnTo>
                  <a:lnTo>
                    <a:pt x="124822" y="28207"/>
                  </a:lnTo>
                  <a:lnTo>
                    <a:pt x="108641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405481" y="2595005"/>
              <a:ext cx="143083" cy="163462"/>
            </a:xfrm>
            <a:custGeom>
              <a:avLst/>
              <a:gdLst/>
              <a:ahLst/>
              <a:cxnLst/>
              <a:rect l="0" t="0" r="0" b="0"/>
              <a:pathLst>
                <a:path w="143083" h="163462">
                  <a:moveTo>
                    <a:pt x="16695" y="100290"/>
                  </a:moveTo>
                  <a:lnTo>
                    <a:pt x="75312" y="100290"/>
                  </a:lnTo>
                  <a:lnTo>
                    <a:pt x="110102" y="89111"/>
                  </a:lnTo>
                  <a:lnTo>
                    <a:pt x="137048" y="70982"/>
                  </a:lnTo>
                  <a:lnTo>
                    <a:pt x="141384" y="62034"/>
                  </a:lnTo>
                  <a:lnTo>
                    <a:pt x="143082" y="39613"/>
                  </a:lnTo>
                  <a:lnTo>
                    <a:pt x="136818" y="20290"/>
                  </a:lnTo>
                  <a:lnTo>
                    <a:pt x="131872" y="11862"/>
                  </a:lnTo>
                  <a:lnTo>
                    <a:pt x="123895" y="6243"/>
                  </a:lnTo>
                  <a:lnTo>
                    <a:pt x="102554" y="0"/>
                  </a:lnTo>
                  <a:lnTo>
                    <a:pt x="80591" y="3464"/>
                  </a:lnTo>
                  <a:lnTo>
                    <a:pt x="37896" y="24752"/>
                  </a:lnTo>
                  <a:lnTo>
                    <a:pt x="11799" y="50222"/>
                  </a:lnTo>
                  <a:lnTo>
                    <a:pt x="2821" y="72968"/>
                  </a:lnTo>
                  <a:lnTo>
                    <a:pt x="0" y="97506"/>
                  </a:lnTo>
                  <a:lnTo>
                    <a:pt x="2646" y="120110"/>
                  </a:lnTo>
                  <a:lnTo>
                    <a:pt x="10841" y="138734"/>
                  </a:lnTo>
                  <a:lnTo>
                    <a:pt x="16302" y="146977"/>
                  </a:lnTo>
                  <a:lnTo>
                    <a:pt x="24622" y="152472"/>
                  </a:lnTo>
                  <a:lnTo>
                    <a:pt x="65358" y="161290"/>
                  </a:lnTo>
                  <a:lnTo>
                    <a:pt x="90395" y="1634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611689" y="2594949"/>
              <a:ext cx="178192" cy="173135"/>
            </a:xfrm>
            <a:custGeom>
              <a:avLst/>
              <a:gdLst/>
              <a:ahLst/>
              <a:cxnLst/>
              <a:rect l="0" t="0" r="0" b="0"/>
              <a:pathLst>
                <a:path w="178192" h="173135">
                  <a:moveTo>
                    <a:pt x="115813" y="5589"/>
                  </a:moveTo>
                  <a:lnTo>
                    <a:pt x="93456" y="0"/>
                  </a:lnTo>
                  <a:lnTo>
                    <a:pt x="73122" y="3495"/>
                  </a:lnTo>
                  <a:lnTo>
                    <a:pt x="31471" y="24803"/>
                  </a:lnTo>
                  <a:lnTo>
                    <a:pt x="16717" y="41035"/>
                  </a:lnTo>
                  <a:lnTo>
                    <a:pt x="11144" y="50277"/>
                  </a:lnTo>
                  <a:lnTo>
                    <a:pt x="10939" y="57608"/>
                  </a:lnTo>
                  <a:lnTo>
                    <a:pt x="14312" y="63665"/>
                  </a:lnTo>
                  <a:lnTo>
                    <a:pt x="27417" y="73515"/>
                  </a:lnTo>
                  <a:lnTo>
                    <a:pt x="80126" y="93029"/>
                  </a:lnTo>
                  <a:lnTo>
                    <a:pt x="132767" y="108476"/>
                  </a:lnTo>
                  <a:lnTo>
                    <a:pt x="156104" y="119947"/>
                  </a:lnTo>
                  <a:lnTo>
                    <a:pt x="171935" y="135964"/>
                  </a:lnTo>
                  <a:lnTo>
                    <a:pt x="177794" y="145148"/>
                  </a:lnTo>
                  <a:lnTo>
                    <a:pt x="178191" y="152441"/>
                  </a:lnTo>
                  <a:lnTo>
                    <a:pt x="174946" y="158473"/>
                  </a:lnTo>
                  <a:lnTo>
                    <a:pt x="169273" y="163664"/>
                  </a:lnTo>
                  <a:lnTo>
                    <a:pt x="150491" y="169431"/>
                  </a:lnTo>
                  <a:lnTo>
                    <a:pt x="94717" y="173134"/>
                  </a:lnTo>
                  <a:lnTo>
                    <a:pt x="32966" y="165592"/>
                  </a:lnTo>
                  <a:lnTo>
                    <a:pt x="0" y="163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053886" y="2653181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10528" y="0"/>
                  </a:moveTo>
                  <a:lnTo>
                    <a:pt x="1463" y="586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064414" y="2547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139577" y="2640240"/>
              <a:ext cx="145936" cy="160341"/>
            </a:xfrm>
            <a:custGeom>
              <a:avLst/>
              <a:gdLst/>
              <a:ahLst/>
              <a:cxnLst/>
              <a:rect l="0" t="0" r="0" b="0"/>
              <a:pathLst>
                <a:path w="145936" h="160341">
                  <a:moveTo>
                    <a:pt x="9065" y="76112"/>
                  </a:moveTo>
                  <a:lnTo>
                    <a:pt x="731" y="113590"/>
                  </a:lnTo>
                  <a:lnTo>
                    <a:pt x="0" y="125664"/>
                  </a:lnTo>
                  <a:lnTo>
                    <a:pt x="682" y="129034"/>
                  </a:lnTo>
                  <a:lnTo>
                    <a:pt x="2307" y="126601"/>
                  </a:lnTo>
                  <a:lnTo>
                    <a:pt x="19924" y="66665"/>
                  </a:lnTo>
                  <a:lnTo>
                    <a:pt x="39286" y="23683"/>
                  </a:lnTo>
                  <a:lnTo>
                    <a:pt x="55252" y="8747"/>
                  </a:lnTo>
                  <a:lnTo>
                    <a:pt x="64422" y="3126"/>
                  </a:lnTo>
                  <a:lnTo>
                    <a:pt x="83971" y="0"/>
                  </a:lnTo>
                  <a:lnTo>
                    <a:pt x="94097" y="804"/>
                  </a:lnTo>
                  <a:lnTo>
                    <a:pt x="103188" y="6019"/>
                  </a:lnTo>
                  <a:lnTo>
                    <a:pt x="119528" y="24293"/>
                  </a:lnTo>
                  <a:lnTo>
                    <a:pt x="136291" y="60888"/>
                  </a:lnTo>
                  <a:lnTo>
                    <a:pt x="144030" y="114006"/>
                  </a:lnTo>
                  <a:lnTo>
                    <a:pt x="145935" y="1603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369740" y="2442611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10529" y="0"/>
                  </a:moveTo>
                  <a:lnTo>
                    <a:pt x="10529" y="58617"/>
                  </a:lnTo>
                  <a:lnTo>
                    <a:pt x="2195" y="121453"/>
                  </a:lnTo>
                  <a:lnTo>
                    <a:pt x="651" y="170127"/>
                  </a:lnTo>
                  <a:lnTo>
                    <a:pt x="129" y="233387"/>
                  </a:lnTo>
                  <a:lnTo>
                    <a:pt x="26" y="288603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243398" y="2571148"/>
              <a:ext cx="200043" cy="8334"/>
            </a:xfrm>
            <a:custGeom>
              <a:avLst/>
              <a:gdLst/>
              <a:ahLst/>
              <a:cxnLst/>
              <a:rect l="0" t="0" r="0" b="0"/>
              <a:pathLst>
                <a:path w="200043" h="8334">
                  <a:moveTo>
                    <a:pt x="200042" y="8333"/>
                  </a:moveTo>
                  <a:lnTo>
                    <a:pt x="151111" y="0"/>
                  </a:lnTo>
                  <a:lnTo>
                    <a:pt x="103266" y="1575"/>
                  </a:lnTo>
                  <a:lnTo>
                    <a:pt x="40285" y="6998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447686" y="2642653"/>
              <a:ext cx="149199" cy="153053"/>
            </a:xfrm>
            <a:custGeom>
              <a:avLst/>
              <a:gdLst/>
              <a:ahLst/>
              <a:cxnLst/>
              <a:rect l="0" t="0" r="0" b="0"/>
              <a:pathLst>
                <a:path w="149199" h="153053">
                  <a:moveTo>
                    <a:pt x="79983" y="21056"/>
                  </a:moveTo>
                  <a:lnTo>
                    <a:pt x="63215" y="15467"/>
                  </a:lnTo>
                  <a:lnTo>
                    <a:pt x="45625" y="18962"/>
                  </a:lnTo>
                  <a:lnTo>
                    <a:pt x="27278" y="29484"/>
                  </a:lnTo>
                  <a:lnTo>
                    <a:pt x="11325" y="45859"/>
                  </a:lnTo>
                  <a:lnTo>
                    <a:pt x="2674" y="67955"/>
                  </a:lnTo>
                  <a:lnTo>
                    <a:pt x="0" y="92203"/>
                  </a:lnTo>
                  <a:lnTo>
                    <a:pt x="2710" y="114678"/>
                  </a:lnTo>
                  <a:lnTo>
                    <a:pt x="10934" y="133246"/>
                  </a:lnTo>
                  <a:lnTo>
                    <a:pt x="16403" y="141473"/>
                  </a:lnTo>
                  <a:lnTo>
                    <a:pt x="24728" y="146958"/>
                  </a:lnTo>
                  <a:lnTo>
                    <a:pt x="46456" y="153052"/>
                  </a:lnTo>
                  <a:lnTo>
                    <a:pt x="84997" y="150893"/>
                  </a:lnTo>
                  <a:lnTo>
                    <a:pt x="105997" y="142713"/>
                  </a:lnTo>
                  <a:lnTo>
                    <a:pt x="138544" y="118397"/>
                  </a:lnTo>
                  <a:lnTo>
                    <a:pt x="146954" y="98634"/>
                  </a:lnTo>
                  <a:lnTo>
                    <a:pt x="149198" y="86813"/>
                  </a:lnTo>
                  <a:lnTo>
                    <a:pt x="145451" y="64320"/>
                  </a:lnTo>
                  <a:lnTo>
                    <a:pt x="130186" y="35045"/>
                  </a:lnTo>
                  <a:lnTo>
                    <a:pt x="110845" y="14673"/>
                  </a:lnTo>
                  <a:lnTo>
                    <a:pt x="905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830134" y="2619518"/>
              <a:ext cx="181846" cy="181517"/>
            </a:xfrm>
            <a:custGeom>
              <a:avLst/>
              <a:gdLst/>
              <a:ahLst/>
              <a:cxnLst/>
              <a:rect l="0" t="0" r="0" b="0"/>
              <a:pathLst>
                <a:path w="181846" h="181517">
                  <a:moveTo>
                    <a:pt x="118674" y="54720"/>
                  </a:moveTo>
                  <a:lnTo>
                    <a:pt x="109099" y="30673"/>
                  </a:lnTo>
                  <a:lnTo>
                    <a:pt x="98431" y="16347"/>
                  </a:lnTo>
                  <a:lnTo>
                    <a:pt x="73681" y="716"/>
                  </a:lnTo>
                  <a:lnTo>
                    <a:pt x="65283" y="0"/>
                  </a:lnTo>
                  <a:lnTo>
                    <a:pt x="49711" y="5444"/>
                  </a:lnTo>
                  <a:lnTo>
                    <a:pt x="27790" y="27251"/>
                  </a:lnTo>
                  <a:lnTo>
                    <a:pt x="0" y="86667"/>
                  </a:lnTo>
                  <a:lnTo>
                    <a:pt x="193" y="123587"/>
                  </a:lnTo>
                  <a:lnTo>
                    <a:pt x="7660" y="158573"/>
                  </a:lnTo>
                  <a:lnTo>
                    <a:pt x="13079" y="167239"/>
                  </a:lnTo>
                  <a:lnTo>
                    <a:pt x="28459" y="179988"/>
                  </a:lnTo>
                  <a:lnTo>
                    <a:pt x="38644" y="181516"/>
                  </a:lnTo>
                  <a:lnTo>
                    <a:pt x="62438" y="176974"/>
                  </a:lnTo>
                  <a:lnTo>
                    <a:pt x="82371" y="164037"/>
                  </a:lnTo>
                  <a:lnTo>
                    <a:pt x="97860" y="146589"/>
                  </a:lnTo>
                  <a:lnTo>
                    <a:pt x="108644" y="127136"/>
                  </a:lnTo>
                  <a:lnTo>
                    <a:pt x="117862" y="87005"/>
                  </a:lnTo>
                  <a:lnTo>
                    <a:pt x="120473" y="89112"/>
                  </a:lnTo>
                  <a:lnTo>
                    <a:pt x="148935" y="150257"/>
                  </a:lnTo>
                  <a:lnTo>
                    <a:pt x="161759" y="161522"/>
                  </a:lnTo>
                  <a:lnTo>
                    <a:pt x="181845" y="1705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033036" y="2671404"/>
              <a:ext cx="168457" cy="169095"/>
            </a:xfrm>
            <a:custGeom>
              <a:avLst/>
              <a:gdLst/>
              <a:ahLst/>
              <a:cxnLst/>
              <a:rect l="0" t="0" r="0" b="0"/>
              <a:pathLst>
                <a:path w="168457" h="169095">
                  <a:moveTo>
                    <a:pt x="0" y="23891"/>
                  </a:moveTo>
                  <a:lnTo>
                    <a:pt x="0" y="82508"/>
                  </a:lnTo>
                  <a:lnTo>
                    <a:pt x="1170" y="136682"/>
                  </a:lnTo>
                  <a:lnTo>
                    <a:pt x="6066" y="169094"/>
                  </a:lnTo>
                  <a:lnTo>
                    <a:pt x="3476" y="161735"/>
                  </a:lnTo>
                  <a:lnTo>
                    <a:pt x="1857" y="118883"/>
                  </a:lnTo>
                  <a:lnTo>
                    <a:pt x="11589" y="65358"/>
                  </a:lnTo>
                  <a:lnTo>
                    <a:pt x="19188" y="39981"/>
                  </a:lnTo>
                  <a:lnTo>
                    <a:pt x="30365" y="20904"/>
                  </a:lnTo>
                  <a:lnTo>
                    <a:pt x="46251" y="7745"/>
                  </a:lnTo>
                  <a:lnTo>
                    <a:pt x="55401" y="2599"/>
                  </a:lnTo>
                  <a:lnTo>
                    <a:pt x="74925" y="0"/>
                  </a:lnTo>
                  <a:lnTo>
                    <a:pt x="94132" y="3914"/>
                  </a:lnTo>
                  <a:lnTo>
                    <a:pt x="125525" y="25491"/>
                  </a:lnTo>
                  <a:lnTo>
                    <a:pt x="138847" y="39810"/>
                  </a:lnTo>
                  <a:lnTo>
                    <a:pt x="160773" y="87772"/>
                  </a:lnTo>
                  <a:lnTo>
                    <a:pt x="168456" y="1397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250914" y="2671465"/>
              <a:ext cx="120178" cy="145410"/>
            </a:xfrm>
            <a:custGeom>
              <a:avLst/>
              <a:gdLst/>
              <a:ahLst/>
              <a:cxnLst/>
              <a:rect l="0" t="0" r="0" b="0"/>
              <a:pathLst>
                <a:path w="120178" h="145410">
                  <a:moveTo>
                    <a:pt x="76920" y="13301"/>
                  </a:moveTo>
                  <a:lnTo>
                    <a:pt x="65741" y="2123"/>
                  </a:lnTo>
                  <a:lnTo>
                    <a:pt x="58939" y="0"/>
                  </a:lnTo>
                  <a:lnTo>
                    <a:pt x="42023" y="761"/>
                  </a:lnTo>
                  <a:lnTo>
                    <a:pt x="25925" y="11237"/>
                  </a:lnTo>
                  <a:lnTo>
                    <a:pt x="12141" y="27592"/>
                  </a:lnTo>
                  <a:lnTo>
                    <a:pt x="2116" y="46559"/>
                  </a:lnTo>
                  <a:lnTo>
                    <a:pt x="0" y="66687"/>
                  </a:lnTo>
                  <a:lnTo>
                    <a:pt x="8173" y="108205"/>
                  </a:lnTo>
                  <a:lnTo>
                    <a:pt x="23276" y="134098"/>
                  </a:lnTo>
                  <a:lnTo>
                    <a:pt x="31798" y="139456"/>
                  </a:lnTo>
                  <a:lnTo>
                    <a:pt x="53746" y="145409"/>
                  </a:lnTo>
                  <a:lnTo>
                    <a:pt x="63810" y="144657"/>
                  </a:lnTo>
                  <a:lnTo>
                    <a:pt x="81233" y="137582"/>
                  </a:lnTo>
                  <a:lnTo>
                    <a:pt x="93654" y="123520"/>
                  </a:lnTo>
                  <a:lnTo>
                    <a:pt x="119850" y="75736"/>
                  </a:lnTo>
                  <a:lnTo>
                    <a:pt x="120177" y="55088"/>
                  </a:lnTo>
                  <a:lnTo>
                    <a:pt x="108194" y="23733"/>
                  </a:lnTo>
                  <a:lnTo>
                    <a:pt x="99399" y="12089"/>
                  </a:lnTo>
                  <a:lnTo>
                    <a:pt x="87448" y="27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433553" y="2516310"/>
              <a:ext cx="10095" cy="284271"/>
            </a:xfrm>
            <a:custGeom>
              <a:avLst/>
              <a:gdLst/>
              <a:ahLst/>
              <a:cxnLst/>
              <a:rect l="0" t="0" r="0" b="0"/>
              <a:pathLst>
                <a:path w="10095" h="284271">
                  <a:moveTo>
                    <a:pt x="10094" y="0"/>
                  </a:moveTo>
                  <a:lnTo>
                    <a:pt x="1761" y="37479"/>
                  </a:lnTo>
                  <a:lnTo>
                    <a:pt x="0" y="94491"/>
                  </a:lnTo>
                  <a:lnTo>
                    <a:pt x="5717" y="146437"/>
                  </a:lnTo>
                  <a:lnTo>
                    <a:pt x="1128" y="200545"/>
                  </a:lnTo>
                  <a:lnTo>
                    <a:pt x="3148" y="239186"/>
                  </a:lnTo>
                  <a:lnTo>
                    <a:pt x="10094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338362" y="2632124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30054" y="8333"/>
                  </a:lnTo>
                  <a:lnTo>
                    <a:pt x="76513" y="15684"/>
                  </a:lnTo>
                  <a:lnTo>
                    <a:pt x="19333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532338" y="2505782"/>
              <a:ext cx="290336" cy="266256"/>
            </a:xfrm>
            <a:custGeom>
              <a:avLst/>
              <a:gdLst/>
              <a:ahLst/>
              <a:cxnLst/>
              <a:rect l="0" t="0" r="0" b="0"/>
              <a:pathLst>
                <a:path w="290336" h="266256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8728" y="138119"/>
                  </a:lnTo>
                  <a:lnTo>
                    <a:pt x="14264" y="186763"/>
                  </a:lnTo>
                  <a:lnTo>
                    <a:pt x="16134" y="245122"/>
                  </a:lnTo>
                  <a:lnTo>
                    <a:pt x="15118" y="251152"/>
                  </a:lnTo>
                  <a:lnTo>
                    <a:pt x="13270" y="251663"/>
                  </a:lnTo>
                  <a:lnTo>
                    <a:pt x="10869" y="248494"/>
                  </a:lnTo>
                  <a:lnTo>
                    <a:pt x="13078" y="216087"/>
                  </a:lnTo>
                  <a:lnTo>
                    <a:pt x="21142" y="180619"/>
                  </a:lnTo>
                  <a:lnTo>
                    <a:pt x="27815" y="173055"/>
                  </a:lnTo>
                  <a:lnTo>
                    <a:pt x="47707" y="164651"/>
                  </a:lnTo>
                  <a:lnTo>
                    <a:pt x="57224" y="164749"/>
                  </a:lnTo>
                  <a:lnTo>
                    <a:pt x="74036" y="171098"/>
                  </a:lnTo>
                  <a:lnTo>
                    <a:pt x="96655" y="193415"/>
                  </a:lnTo>
                  <a:lnTo>
                    <a:pt x="129202" y="242669"/>
                  </a:lnTo>
                  <a:lnTo>
                    <a:pt x="133780" y="253026"/>
                  </a:lnTo>
                  <a:lnTo>
                    <a:pt x="136832" y="255252"/>
                  </a:lnTo>
                  <a:lnTo>
                    <a:pt x="138868" y="252056"/>
                  </a:lnTo>
                  <a:lnTo>
                    <a:pt x="140223" y="245246"/>
                  </a:lnTo>
                  <a:lnTo>
                    <a:pt x="153311" y="224484"/>
                  </a:lnTo>
                  <a:lnTo>
                    <a:pt x="177596" y="209104"/>
                  </a:lnTo>
                  <a:lnTo>
                    <a:pt x="224450" y="186662"/>
                  </a:lnTo>
                  <a:lnTo>
                    <a:pt x="254705" y="160874"/>
                  </a:lnTo>
                  <a:lnTo>
                    <a:pt x="270550" y="134624"/>
                  </a:lnTo>
                  <a:lnTo>
                    <a:pt x="271296" y="126014"/>
                  </a:lnTo>
                  <a:lnTo>
                    <a:pt x="265886" y="110208"/>
                  </a:lnTo>
                  <a:lnTo>
                    <a:pt x="258828" y="105058"/>
                  </a:lnTo>
                  <a:lnTo>
                    <a:pt x="238507" y="99335"/>
                  </a:lnTo>
                  <a:lnTo>
                    <a:pt x="216998" y="103030"/>
                  </a:lnTo>
                  <a:lnTo>
                    <a:pt x="188277" y="118265"/>
                  </a:lnTo>
                  <a:lnTo>
                    <a:pt x="173616" y="132111"/>
                  </a:lnTo>
                  <a:lnTo>
                    <a:pt x="163201" y="149963"/>
                  </a:lnTo>
                  <a:lnTo>
                    <a:pt x="156350" y="185333"/>
                  </a:lnTo>
                  <a:lnTo>
                    <a:pt x="159909" y="219860"/>
                  </a:lnTo>
                  <a:lnTo>
                    <a:pt x="168417" y="238485"/>
                  </a:lnTo>
                  <a:lnTo>
                    <a:pt x="173962" y="246728"/>
                  </a:lnTo>
                  <a:lnTo>
                    <a:pt x="189481" y="259006"/>
                  </a:lnTo>
                  <a:lnTo>
                    <a:pt x="198532" y="263917"/>
                  </a:lnTo>
                  <a:lnTo>
                    <a:pt x="217948" y="266255"/>
                  </a:lnTo>
                  <a:lnTo>
                    <a:pt x="259009" y="258224"/>
                  </a:lnTo>
                  <a:lnTo>
                    <a:pt x="290335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885845" y="2600538"/>
              <a:ext cx="168456" cy="181307"/>
            </a:xfrm>
            <a:custGeom>
              <a:avLst/>
              <a:gdLst/>
              <a:ahLst/>
              <a:cxnLst/>
              <a:rect l="0" t="0" r="0" b="0"/>
              <a:pathLst>
                <a:path w="168456" h="181307">
                  <a:moveTo>
                    <a:pt x="0" y="73700"/>
                  </a:moveTo>
                  <a:lnTo>
                    <a:pt x="11452" y="127845"/>
                  </a:lnTo>
                  <a:lnTo>
                    <a:pt x="25858" y="181306"/>
                  </a:lnTo>
                  <a:lnTo>
                    <a:pt x="23971" y="176507"/>
                  </a:lnTo>
                  <a:lnTo>
                    <a:pt x="13106" y="115372"/>
                  </a:lnTo>
                  <a:lnTo>
                    <a:pt x="14013" y="89881"/>
                  </a:lnTo>
                  <a:lnTo>
                    <a:pt x="39987" y="41241"/>
                  </a:lnTo>
                  <a:lnTo>
                    <a:pt x="71249" y="15860"/>
                  </a:lnTo>
                  <a:lnTo>
                    <a:pt x="115737" y="4699"/>
                  </a:lnTo>
                  <a:lnTo>
                    <a:pt x="1684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254342" y="2653033"/>
              <a:ext cx="168457" cy="147548"/>
            </a:xfrm>
            <a:custGeom>
              <a:avLst/>
              <a:gdLst/>
              <a:ahLst/>
              <a:cxnLst/>
              <a:rect l="0" t="0" r="0" b="0"/>
              <a:pathLst>
                <a:path w="168457" h="147548">
                  <a:moveTo>
                    <a:pt x="0" y="21205"/>
                  </a:moveTo>
                  <a:lnTo>
                    <a:pt x="3119" y="75350"/>
                  </a:lnTo>
                  <a:lnTo>
                    <a:pt x="9553" y="134877"/>
                  </a:lnTo>
                  <a:lnTo>
                    <a:pt x="13591" y="74788"/>
                  </a:lnTo>
                  <a:lnTo>
                    <a:pt x="29649" y="22499"/>
                  </a:lnTo>
                  <a:lnTo>
                    <a:pt x="40863" y="5792"/>
                  </a:lnTo>
                  <a:lnTo>
                    <a:pt x="49468" y="1571"/>
                  </a:lnTo>
                  <a:lnTo>
                    <a:pt x="71509" y="0"/>
                  </a:lnTo>
                  <a:lnTo>
                    <a:pt x="90664" y="6321"/>
                  </a:lnTo>
                  <a:lnTo>
                    <a:pt x="122024" y="29443"/>
                  </a:lnTo>
                  <a:lnTo>
                    <a:pt x="149579" y="64946"/>
                  </a:lnTo>
                  <a:lnTo>
                    <a:pt x="162342" y="96557"/>
                  </a:lnTo>
                  <a:lnTo>
                    <a:pt x="168456" y="1475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475440" y="2642653"/>
              <a:ext cx="118586" cy="158490"/>
            </a:xfrm>
            <a:custGeom>
              <a:avLst/>
              <a:gdLst/>
              <a:ahLst/>
              <a:cxnLst/>
              <a:rect l="0" t="0" r="0" b="0"/>
              <a:pathLst>
                <a:path w="118586" h="158490">
                  <a:moveTo>
                    <a:pt x="0" y="10528"/>
                  </a:moveTo>
                  <a:lnTo>
                    <a:pt x="0" y="69145"/>
                  </a:lnTo>
                  <a:lnTo>
                    <a:pt x="5590" y="103935"/>
                  </a:lnTo>
                  <a:lnTo>
                    <a:pt x="20244" y="130881"/>
                  </a:lnTo>
                  <a:lnTo>
                    <a:pt x="39404" y="153683"/>
                  </a:lnTo>
                  <a:lnTo>
                    <a:pt x="47326" y="157437"/>
                  </a:lnTo>
                  <a:lnTo>
                    <a:pt x="65488" y="158489"/>
                  </a:lnTo>
                  <a:lnTo>
                    <a:pt x="74074" y="154792"/>
                  </a:lnTo>
                  <a:lnTo>
                    <a:pt x="89854" y="141326"/>
                  </a:lnTo>
                  <a:lnTo>
                    <a:pt x="106302" y="114014"/>
                  </a:lnTo>
                  <a:lnTo>
                    <a:pt x="118585" y="78105"/>
                  </a:lnTo>
                  <a:lnTo>
                    <a:pt x="116987" y="1954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654425" y="2695372"/>
              <a:ext cx="242156" cy="126266"/>
            </a:xfrm>
            <a:custGeom>
              <a:avLst/>
              <a:gdLst/>
              <a:ahLst/>
              <a:cxnLst/>
              <a:rect l="0" t="0" r="0" b="0"/>
              <a:pathLst>
                <a:path w="242156" h="126266">
                  <a:moveTo>
                    <a:pt x="0" y="20980"/>
                  </a:moveTo>
                  <a:lnTo>
                    <a:pt x="14654" y="74007"/>
                  </a:lnTo>
                  <a:lnTo>
                    <a:pt x="16788" y="76219"/>
                  </a:lnTo>
                  <a:lnTo>
                    <a:pt x="18211" y="73014"/>
                  </a:lnTo>
                  <a:lnTo>
                    <a:pt x="23022" y="23976"/>
                  </a:lnTo>
                  <a:lnTo>
                    <a:pt x="32068" y="6324"/>
                  </a:lnTo>
                  <a:lnTo>
                    <a:pt x="38926" y="1850"/>
                  </a:lnTo>
                  <a:lnTo>
                    <a:pt x="55905" y="0"/>
                  </a:lnTo>
                  <a:lnTo>
                    <a:pt x="72029" y="6196"/>
                  </a:lnTo>
                  <a:lnTo>
                    <a:pt x="101445" y="29238"/>
                  </a:lnTo>
                  <a:lnTo>
                    <a:pt x="134795" y="79287"/>
                  </a:lnTo>
                  <a:lnTo>
                    <a:pt x="137826" y="80908"/>
                  </a:lnTo>
                  <a:lnTo>
                    <a:pt x="138678" y="78480"/>
                  </a:lnTo>
                  <a:lnTo>
                    <a:pt x="138075" y="73351"/>
                  </a:lnTo>
                  <a:lnTo>
                    <a:pt x="142817" y="49366"/>
                  </a:lnTo>
                  <a:lnTo>
                    <a:pt x="157219" y="25621"/>
                  </a:lnTo>
                  <a:lnTo>
                    <a:pt x="172820" y="14074"/>
                  </a:lnTo>
                  <a:lnTo>
                    <a:pt x="181894" y="9357"/>
                  </a:lnTo>
                  <a:lnTo>
                    <a:pt x="190283" y="8552"/>
                  </a:lnTo>
                  <a:lnTo>
                    <a:pt x="205842" y="13896"/>
                  </a:lnTo>
                  <a:lnTo>
                    <a:pt x="227756" y="30060"/>
                  </a:lnTo>
                  <a:lnTo>
                    <a:pt x="235756" y="49192"/>
                  </a:lnTo>
                  <a:lnTo>
                    <a:pt x="241313" y="108490"/>
                  </a:lnTo>
                  <a:lnTo>
                    <a:pt x="242155" y="1262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959750" y="2463668"/>
              <a:ext cx="175654" cy="365717"/>
            </a:xfrm>
            <a:custGeom>
              <a:avLst/>
              <a:gdLst/>
              <a:ahLst/>
              <a:cxnLst/>
              <a:rect l="0" t="0" r="0" b="0"/>
              <a:pathLst>
                <a:path w="175654" h="365717">
                  <a:moveTo>
                    <a:pt x="0" y="0"/>
                  </a:moveTo>
                  <a:lnTo>
                    <a:pt x="0" y="54144"/>
                  </a:lnTo>
                  <a:lnTo>
                    <a:pt x="5590" y="103502"/>
                  </a:lnTo>
                  <a:lnTo>
                    <a:pt x="9066" y="153110"/>
                  </a:lnTo>
                  <a:lnTo>
                    <a:pt x="15685" y="206673"/>
                  </a:lnTo>
                  <a:lnTo>
                    <a:pt x="26062" y="267599"/>
                  </a:lnTo>
                  <a:lnTo>
                    <a:pt x="27716" y="328184"/>
                  </a:lnTo>
                  <a:lnTo>
                    <a:pt x="23550" y="309499"/>
                  </a:lnTo>
                  <a:lnTo>
                    <a:pt x="22166" y="286904"/>
                  </a:lnTo>
                  <a:lnTo>
                    <a:pt x="27789" y="264383"/>
                  </a:lnTo>
                  <a:lnTo>
                    <a:pt x="44108" y="235093"/>
                  </a:lnTo>
                  <a:lnTo>
                    <a:pt x="50463" y="226919"/>
                  </a:lnTo>
                  <a:lnTo>
                    <a:pt x="70001" y="217836"/>
                  </a:lnTo>
                  <a:lnTo>
                    <a:pt x="93113" y="214969"/>
                  </a:lnTo>
                  <a:lnTo>
                    <a:pt x="115083" y="217594"/>
                  </a:lnTo>
                  <a:lnTo>
                    <a:pt x="147184" y="231239"/>
                  </a:lnTo>
                  <a:lnTo>
                    <a:pt x="162121" y="246662"/>
                  </a:lnTo>
                  <a:lnTo>
                    <a:pt x="171490" y="266385"/>
                  </a:lnTo>
                  <a:lnTo>
                    <a:pt x="175653" y="290749"/>
                  </a:lnTo>
                  <a:lnTo>
                    <a:pt x="171265" y="310936"/>
                  </a:lnTo>
                  <a:lnTo>
                    <a:pt x="149384" y="342959"/>
                  </a:lnTo>
                  <a:lnTo>
                    <a:pt x="123811" y="359111"/>
                  </a:lnTo>
                  <a:lnTo>
                    <a:pt x="88417" y="365716"/>
                  </a:lnTo>
                  <a:lnTo>
                    <a:pt x="71273" y="364142"/>
                  </a:lnTo>
                  <a:lnTo>
                    <a:pt x="52643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177704" y="2647175"/>
              <a:ext cx="129489" cy="149329"/>
            </a:xfrm>
            <a:custGeom>
              <a:avLst/>
              <a:gdLst/>
              <a:ahLst/>
              <a:cxnLst/>
              <a:rect l="0" t="0" r="0" b="0"/>
              <a:pathLst>
                <a:path w="129489" h="149329">
                  <a:moveTo>
                    <a:pt x="3146" y="79705"/>
                  </a:moveTo>
                  <a:lnTo>
                    <a:pt x="61763" y="74116"/>
                  </a:lnTo>
                  <a:lnTo>
                    <a:pt x="96553" y="59462"/>
                  </a:lnTo>
                  <a:lnTo>
                    <a:pt x="102852" y="52172"/>
                  </a:lnTo>
                  <a:lnTo>
                    <a:pt x="105881" y="43802"/>
                  </a:lnTo>
                  <a:lnTo>
                    <a:pt x="106731" y="34713"/>
                  </a:lnTo>
                  <a:lnTo>
                    <a:pt x="101436" y="18375"/>
                  </a:lnTo>
                  <a:lnTo>
                    <a:pt x="96749" y="10742"/>
                  </a:lnTo>
                  <a:lnTo>
                    <a:pt x="88945" y="5654"/>
                  </a:lnTo>
                  <a:lnTo>
                    <a:pt x="67795" y="0"/>
                  </a:lnTo>
                  <a:lnTo>
                    <a:pt x="57943" y="832"/>
                  </a:lnTo>
                  <a:lnTo>
                    <a:pt x="40758" y="7996"/>
                  </a:lnTo>
                  <a:lnTo>
                    <a:pt x="17930" y="25183"/>
                  </a:lnTo>
                  <a:lnTo>
                    <a:pt x="6597" y="44555"/>
                  </a:lnTo>
                  <a:lnTo>
                    <a:pt x="0" y="67593"/>
                  </a:lnTo>
                  <a:lnTo>
                    <a:pt x="968" y="89530"/>
                  </a:lnTo>
                  <a:lnTo>
                    <a:pt x="8417" y="107858"/>
                  </a:lnTo>
                  <a:lnTo>
                    <a:pt x="32263" y="138689"/>
                  </a:lnTo>
                  <a:lnTo>
                    <a:pt x="51962" y="146864"/>
                  </a:lnTo>
                  <a:lnTo>
                    <a:pt x="75145" y="149328"/>
                  </a:lnTo>
                  <a:lnTo>
                    <a:pt x="105587" y="144138"/>
                  </a:lnTo>
                  <a:lnTo>
                    <a:pt x="129488" y="1323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370362" y="2642653"/>
              <a:ext cx="189515" cy="146703"/>
            </a:xfrm>
            <a:custGeom>
              <a:avLst/>
              <a:gdLst/>
              <a:ahLst/>
              <a:cxnLst/>
              <a:rect l="0" t="0" r="0" b="0"/>
              <a:pathLst>
                <a:path w="189515" h="146703">
                  <a:moveTo>
                    <a:pt x="0" y="84227"/>
                  </a:moveTo>
                  <a:lnTo>
                    <a:pt x="14655" y="142844"/>
                  </a:lnTo>
                  <a:lnTo>
                    <a:pt x="16789" y="146702"/>
                  </a:lnTo>
                  <a:lnTo>
                    <a:pt x="18212" y="144594"/>
                  </a:lnTo>
                  <a:lnTo>
                    <a:pt x="19160" y="138510"/>
                  </a:lnTo>
                  <a:lnTo>
                    <a:pt x="17415" y="77858"/>
                  </a:lnTo>
                  <a:lnTo>
                    <a:pt x="25678" y="57610"/>
                  </a:lnTo>
                  <a:lnTo>
                    <a:pt x="31157" y="48935"/>
                  </a:lnTo>
                  <a:lnTo>
                    <a:pt x="49723" y="36176"/>
                  </a:lnTo>
                  <a:lnTo>
                    <a:pt x="106071" y="15812"/>
                  </a:lnTo>
                  <a:lnTo>
                    <a:pt x="166943" y="5634"/>
                  </a:lnTo>
                  <a:lnTo>
                    <a:pt x="1895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 rot="355200">
            <a:off x="2960427" y="3455167"/>
            <a:ext cx="2557792" cy="557418"/>
            <a:chOff x="2960427" y="3455167"/>
            <a:chExt cx="2557792" cy="557418"/>
          </a:xfrm>
        </p:grpSpPr>
        <p:sp>
          <p:nvSpPr>
            <p:cNvPr id="129" name="Freeform 128"/>
            <p:cNvSpPr/>
            <p:nvPr/>
          </p:nvSpPr>
          <p:spPr>
            <a:xfrm>
              <a:off x="2960427" y="3812542"/>
              <a:ext cx="10529" cy="200043"/>
            </a:xfrm>
            <a:custGeom>
              <a:avLst/>
              <a:gdLst/>
              <a:ahLst/>
              <a:cxnLst/>
              <a:rect l="0" t="0" r="0" b="0"/>
              <a:pathLst>
                <a:path w="10529" h="200043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878" y="165891"/>
                  </a:lnTo>
                  <a:lnTo>
                    <a:pt x="10528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960446" y="367621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084818" y="3729770"/>
              <a:ext cx="186517" cy="198579"/>
            </a:xfrm>
            <a:custGeom>
              <a:avLst/>
              <a:gdLst/>
              <a:ahLst/>
              <a:cxnLst/>
              <a:rect l="0" t="0" r="0" b="0"/>
              <a:pathLst>
                <a:path w="186517" h="198579">
                  <a:moveTo>
                    <a:pt x="117761" y="9065"/>
                  </a:moveTo>
                  <a:lnTo>
                    <a:pt x="80283" y="732"/>
                  </a:lnTo>
                  <a:lnTo>
                    <a:pt x="68209" y="0"/>
                  </a:lnTo>
                  <a:lnTo>
                    <a:pt x="48554" y="5426"/>
                  </a:lnTo>
                  <a:lnTo>
                    <a:pt x="16873" y="27973"/>
                  </a:lnTo>
                  <a:lnTo>
                    <a:pt x="781" y="53662"/>
                  </a:lnTo>
                  <a:lnTo>
                    <a:pt x="0" y="62193"/>
                  </a:lnTo>
                  <a:lnTo>
                    <a:pt x="5371" y="77911"/>
                  </a:lnTo>
                  <a:lnTo>
                    <a:pt x="12419" y="83038"/>
                  </a:lnTo>
                  <a:lnTo>
                    <a:pt x="32728" y="88736"/>
                  </a:lnTo>
                  <a:lnTo>
                    <a:pt x="83893" y="86327"/>
                  </a:lnTo>
                  <a:lnTo>
                    <a:pt x="135941" y="94690"/>
                  </a:lnTo>
                  <a:lnTo>
                    <a:pt x="157426" y="102103"/>
                  </a:lnTo>
                  <a:lnTo>
                    <a:pt x="174774" y="113196"/>
                  </a:lnTo>
                  <a:lnTo>
                    <a:pt x="180336" y="121770"/>
                  </a:lnTo>
                  <a:lnTo>
                    <a:pt x="186516" y="143774"/>
                  </a:lnTo>
                  <a:lnTo>
                    <a:pt x="185824" y="153853"/>
                  </a:lnTo>
                  <a:lnTo>
                    <a:pt x="178817" y="171291"/>
                  </a:lnTo>
                  <a:lnTo>
                    <a:pt x="161664" y="183721"/>
                  </a:lnTo>
                  <a:lnTo>
                    <a:pt x="138443" y="191975"/>
                  </a:lnTo>
                  <a:lnTo>
                    <a:pt x="85408" y="197274"/>
                  </a:lnTo>
                  <a:lnTo>
                    <a:pt x="33533" y="1985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584040" y="3746547"/>
              <a:ext cx="229192" cy="182344"/>
            </a:xfrm>
            <a:custGeom>
              <a:avLst/>
              <a:gdLst/>
              <a:ahLst/>
              <a:cxnLst/>
              <a:rect l="0" t="0" r="0" b="0"/>
              <a:pathLst>
                <a:path w="229192" h="182344">
                  <a:moveTo>
                    <a:pt x="134435" y="76496"/>
                  </a:moveTo>
                  <a:lnTo>
                    <a:pt x="119781" y="32533"/>
                  </a:lnTo>
                  <a:lnTo>
                    <a:pt x="106865" y="18742"/>
                  </a:lnTo>
                  <a:lnTo>
                    <a:pt x="69978" y="357"/>
                  </a:lnTo>
                  <a:lnTo>
                    <a:pt x="59878" y="0"/>
                  </a:lnTo>
                  <a:lnTo>
                    <a:pt x="39297" y="5843"/>
                  </a:lnTo>
                  <a:lnTo>
                    <a:pt x="24692" y="19358"/>
                  </a:lnTo>
                  <a:lnTo>
                    <a:pt x="5783" y="56631"/>
                  </a:lnTo>
                  <a:lnTo>
                    <a:pt x="0" y="92967"/>
                  </a:lnTo>
                  <a:lnTo>
                    <a:pt x="3875" y="127779"/>
                  </a:lnTo>
                  <a:lnTo>
                    <a:pt x="12457" y="146472"/>
                  </a:lnTo>
                  <a:lnTo>
                    <a:pt x="37031" y="177536"/>
                  </a:lnTo>
                  <a:lnTo>
                    <a:pt x="46103" y="181291"/>
                  </a:lnTo>
                  <a:lnTo>
                    <a:pt x="68660" y="182343"/>
                  </a:lnTo>
                  <a:lnTo>
                    <a:pt x="88044" y="175792"/>
                  </a:lnTo>
                  <a:lnTo>
                    <a:pt x="104458" y="163911"/>
                  </a:lnTo>
                  <a:lnTo>
                    <a:pt x="125683" y="137492"/>
                  </a:lnTo>
                  <a:lnTo>
                    <a:pt x="135615" y="117643"/>
                  </a:lnTo>
                  <a:lnTo>
                    <a:pt x="138731" y="115626"/>
                  </a:lnTo>
                  <a:lnTo>
                    <a:pt x="140808" y="118960"/>
                  </a:lnTo>
                  <a:lnTo>
                    <a:pt x="142194" y="125862"/>
                  </a:lnTo>
                  <a:lnTo>
                    <a:pt x="146627" y="131634"/>
                  </a:lnTo>
                  <a:lnTo>
                    <a:pt x="169633" y="145345"/>
                  </a:lnTo>
                  <a:lnTo>
                    <a:pt x="188683" y="153109"/>
                  </a:lnTo>
                  <a:lnTo>
                    <a:pt x="205729" y="154220"/>
                  </a:lnTo>
                  <a:lnTo>
                    <a:pt x="229191" y="1501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060583" y="3591547"/>
              <a:ext cx="78380" cy="294798"/>
            </a:xfrm>
            <a:custGeom>
              <a:avLst/>
              <a:gdLst/>
              <a:ahLst/>
              <a:cxnLst/>
              <a:rect l="0" t="0" r="0" b="0"/>
              <a:pathLst>
                <a:path w="78380" h="294798">
                  <a:moveTo>
                    <a:pt x="67851" y="294797"/>
                  </a:moveTo>
                  <a:lnTo>
                    <a:pt x="49893" y="240922"/>
                  </a:lnTo>
                  <a:lnTo>
                    <a:pt x="29210" y="177706"/>
                  </a:lnTo>
                  <a:lnTo>
                    <a:pt x="11694" y="117262"/>
                  </a:lnTo>
                  <a:lnTo>
                    <a:pt x="0" y="66750"/>
                  </a:lnTo>
                  <a:lnTo>
                    <a:pt x="1820" y="43704"/>
                  </a:lnTo>
                  <a:lnTo>
                    <a:pt x="6283" y="34985"/>
                  </a:lnTo>
                  <a:lnTo>
                    <a:pt x="20600" y="22178"/>
                  </a:lnTo>
                  <a:lnTo>
                    <a:pt x="56048" y="5593"/>
                  </a:lnTo>
                  <a:lnTo>
                    <a:pt x="783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044576" y="3743933"/>
              <a:ext cx="115815" cy="6067"/>
            </a:xfrm>
            <a:custGeom>
              <a:avLst/>
              <a:gdLst/>
              <a:ahLst/>
              <a:cxnLst/>
              <a:rect l="0" t="0" r="0" b="0"/>
              <a:pathLst>
                <a:path w="115815" h="6067">
                  <a:moveTo>
                    <a:pt x="115814" y="6066"/>
                  </a:moveTo>
                  <a:lnTo>
                    <a:pt x="73123" y="2947"/>
                  </a:lnTo>
                  <a:lnTo>
                    <a:pt x="52386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212819" y="3753115"/>
              <a:ext cx="168951" cy="112616"/>
            </a:xfrm>
            <a:custGeom>
              <a:avLst/>
              <a:gdLst/>
              <a:ahLst/>
              <a:cxnLst/>
              <a:rect l="0" t="0" r="0" b="0"/>
              <a:pathLst>
                <a:path w="168951" h="112616">
                  <a:moveTo>
                    <a:pt x="126837" y="38319"/>
                  </a:moveTo>
                  <a:lnTo>
                    <a:pt x="91939" y="9011"/>
                  </a:lnTo>
                  <a:lnTo>
                    <a:pt x="69602" y="1897"/>
                  </a:lnTo>
                  <a:lnTo>
                    <a:pt x="57095" y="0"/>
                  </a:lnTo>
                  <a:lnTo>
                    <a:pt x="36958" y="4131"/>
                  </a:lnTo>
                  <a:lnTo>
                    <a:pt x="12469" y="19611"/>
                  </a:lnTo>
                  <a:lnTo>
                    <a:pt x="4968" y="25847"/>
                  </a:lnTo>
                  <a:lnTo>
                    <a:pt x="1137" y="34684"/>
                  </a:lnTo>
                  <a:lnTo>
                    <a:pt x="0" y="56981"/>
                  </a:lnTo>
                  <a:lnTo>
                    <a:pt x="5937" y="90252"/>
                  </a:lnTo>
                  <a:lnTo>
                    <a:pt x="11142" y="98678"/>
                  </a:lnTo>
                  <a:lnTo>
                    <a:pt x="26284" y="111159"/>
                  </a:lnTo>
                  <a:lnTo>
                    <a:pt x="35235" y="112615"/>
                  </a:lnTo>
                  <a:lnTo>
                    <a:pt x="54539" y="107995"/>
                  </a:lnTo>
                  <a:lnTo>
                    <a:pt x="79548" y="92239"/>
                  </a:lnTo>
                  <a:lnTo>
                    <a:pt x="91391" y="76322"/>
                  </a:lnTo>
                  <a:lnTo>
                    <a:pt x="96188" y="67164"/>
                  </a:lnTo>
                  <a:lnTo>
                    <a:pt x="98397" y="44510"/>
                  </a:lnTo>
                  <a:lnTo>
                    <a:pt x="97348" y="31918"/>
                  </a:lnTo>
                  <a:lnTo>
                    <a:pt x="98989" y="27033"/>
                  </a:lnTo>
                  <a:lnTo>
                    <a:pt x="102422" y="27286"/>
                  </a:lnTo>
                  <a:lnTo>
                    <a:pt x="141114" y="57137"/>
                  </a:lnTo>
                  <a:lnTo>
                    <a:pt x="156579" y="63060"/>
                  </a:lnTo>
                  <a:lnTo>
                    <a:pt x="160702" y="63003"/>
                  </a:lnTo>
                  <a:lnTo>
                    <a:pt x="168950" y="593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399068" y="3707201"/>
              <a:ext cx="119571" cy="129450"/>
            </a:xfrm>
            <a:custGeom>
              <a:avLst/>
              <a:gdLst/>
              <a:ahLst/>
              <a:cxnLst/>
              <a:rect l="0" t="0" r="0" b="0"/>
              <a:pathLst>
                <a:path w="119571" h="129450">
                  <a:moveTo>
                    <a:pt x="87984" y="0"/>
                  </a:moveTo>
                  <a:lnTo>
                    <a:pt x="45293" y="3119"/>
                  </a:lnTo>
                  <a:lnTo>
                    <a:pt x="34957" y="5589"/>
                  </a:lnTo>
                  <a:lnTo>
                    <a:pt x="26896" y="10745"/>
                  </a:lnTo>
                  <a:lnTo>
                    <a:pt x="14821" y="25832"/>
                  </a:lnTo>
                  <a:lnTo>
                    <a:pt x="1445" y="54057"/>
                  </a:lnTo>
                  <a:lnTo>
                    <a:pt x="0" y="74328"/>
                  </a:lnTo>
                  <a:lnTo>
                    <a:pt x="4426" y="93866"/>
                  </a:lnTo>
                  <a:lnTo>
                    <a:pt x="14193" y="110348"/>
                  </a:lnTo>
                  <a:lnTo>
                    <a:pt x="29452" y="122353"/>
                  </a:lnTo>
                  <a:lnTo>
                    <a:pt x="38434" y="127192"/>
                  </a:lnTo>
                  <a:lnTo>
                    <a:pt x="57773" y="129449"/>
                  </a:lnTo>
                  <a:lnTo>
                    <a:pt x="98784" y="121366"/>
                  </a:lnTo>
                  <a:lnTo>
                    <a:pt x="110332" y="115162"/>
                  </a:lnTo>
                  <a:lnTo>
                    <a:pt x="11957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592333" y="3507153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7235" y="27556"/>
                  </a:lnTo>
                  <a:lnTo>
                    <a:pt x="12997" y="86898"/>
                  </a:lnTo>
                  <a:lnTo>
                    <a:pt x="18668" y="137662"/>
                  </a:lnTo>
                  <a:lnTo>
                    <a:pt x="23468" y="189748"/>
                  </a:lnTo>
                  <a:lnTo>
                    <a:pt x="32300" y="239105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539723" y="3604759"/>
              <a:ext cx="178986" cy="39920"/>
            </a:xfrm>
            <a:custGeom>
              <a:avLst/>
              <a:gdLst/>
              <a:ahLst/>
              <a:cxnLst/>
              <a:rect l="0" t="0" r="0" b="0"/>
              <a:pathLst>
                <a:path w="178986" h="39920">
                  <a:moveTo>
                    <a:pt x="178985" y="8334"/>
                  </a:moveTo>
                  <a:lnTo>
                    <a:pt x="141507" y="0"/>
                  </a:lnTo>
                  <a:lnTo>
                    <a:pt x="106659" y="1575"/>
                  </a:lnTo>
                  <a:lnTo>
                    <a:pt x="52824" y="15849"/>
                  </a:lnTo>
                  <a:lnTo>
                    <a:pt x="16803" y="29488"/>
                  </a:lnTo>
                  <a:lnTo>
                    <a:pt x="0" y="399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721523" y="3665074"/>
              <a:ext cx="135757" cy="118751"/>
            </a:xfrm>
            <a:custGeom>
              <a:avLst/>
              <a:gdLst/>
              <a:ahLst/>
              <a:cxnLst/>
              <a:rect l="0" t="0" r="0" b="0"/>
              <a:pathLst>
                <a:path w="135757" h="118751">
                  <a:moveTo>
                    <a:pt x="70854" y="0"/>
                  </a:moveTo>
                  <a:lnTo>
                    <a:pt x="48497" y="0"/>
                  </a:lnTo>
                  <a:lnTo>
                    <a:pt x="31282" y="6239"/>
                  </a:lnTo>
                  <a:lnTo>
                    <a:pt x="23416" y="11178"/>
                  </a:lnTo>
                  <a:lnTo>
                    <a:pt x="11556" y="26025"/>
                  </a:lnTo>
                  <a:lnTo>
                    <a:pt x="3555" y="45492"/>
                  </a:lnTo>
                  <a:lnTo>
                    <a:pt x="0" y="69741"/>
                  </a:lnTo>
                  <a:lnTo>
                    <a:pt x="4658" y="89878"/>
                  </a:lnTo>
                  <a:lnTo>
                    <a:pt x="9176" y="98523"/>
                  </a:lnTo>
                  <a:lnTo>
                    <a:pt x="23555" y="111248"/>
                  </a:lnTo>
                  <a:lnTo>
                    <a:pt x="32302" y="116280"/>
                  </a:lnTo>
                  <a:lnTo>
                    <a:pt x="51381" y="118750"/>
                  </a:lnTo>
                  <a:lnTo>
                    <a:pt x="92224" y="110804"/>
                  </a:lnTo>
                  <a:lnTo>
                    <a:pt x="109988" y="98379"/>
                  </a:lnTo>
                  <a:lnTo>
                    <a:pt x="124512" y="81158"/>
                  </a:lnTo>
                  <a:lnTo>
                    <a:pt x="134867" y="61807"/>
                  </a:lnTo>
                  <a:lnTo>
                    <a:pt x="135756" y="51733"/>
                  </a:lnTo>
                  <a:lnTo>
                    <a:pt x="130505" y="31181"/>
                  </a:lnTo>
                  <a:lnTo>
                    <a:pt x="11296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887132" y="3612425"/>
              <a:ext cx="168457" cy="155480"/>
            </a:xfrm>
            <a:custGeom>
              <a:avLst/>
              <a:gdLst/>
              <a:ahLst/>
              <a:cxnLst/>
              <a:rect l="0" t="0" r="0" b="0"/>
              <a:pathLst>
                <a:path w="168457" h="155480">
                  <a:moveTo>
                    <a:pt x="0" y="52642"/>
                  </a:moveTo>
                  <a:lnTo>
                    <a:pt x="34747" y="106517"/>
                  </a:lnTo>
                  <a:lnTo>
                    <a:pt x="63049" y="155479"/>
                  </a:lnTo>
                  <a:lnTo>
                    <a:pt x="61920" y="155125"/>
                  </a:lnTo>
                  <a:lnTo>
                    <a:pt x="58827" y="152550"/>
                  </a:lnTo>
                  <a:lnTo>
                    <a:pt x="38531" y="94823"/>
                  </a:lnTo>
                  <a:lnTo>
                    <a:pt x="37792" y="73729"/>
                  </a:lnTo>
                  <a:lnTo>
                    <a:pt x="42532" y="53826"/>
                  </a:lnTo>
                  <a:lnTo>
                    <a:pt x="52438" y="37180"/>
                  </a:lnTo>
                  <a:lnTo>
                    <a:pt x="67760" y="25103"/>
                  </a:lnTo>
                  <a:lnTo>
                    <a:pt x="106191" y="7818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252946" y="3633469"/>
              <a:ext cx="142241" cy="111113"/>
            </a:xfrm>
            <a:custGeom>
              <a:avLst/>
              <a:gdLst/>
              <a:ahLst/>
              <a:cxnLst/>
              <a:rect l="0" t="0" r="0" b="0"/>
              <a:pathLst>
                <a:path w="142241" h="111113">
                  <a:moveTo>
                    <a:pt x="65855" y="0"/>
                  </a:moveTo>
                  <a:lnTo>
                    <a:pt x="21892" y="20243"/>
                  </a:lnTo>
                  <a:lnTo>
                    <a:pt x="8101" y="35903"/>
                  </a:lnTo>
                  <a:lnTo>
                    <a:pt x="2786" y="44992"/>
                  </a:lnTo>
                  <a:lnTo>
                    <a:pt x="0" y="64450"/>
                  </a:lnTo>
                  <a:lnTo>
                    <a:pt x="894" y="74552"/>
                  </a:lnTo>
                  <a:lnTo>
                    <a:pt x="8128" y="92016"/>
                  </a:lnTo>
                  <a:lnTo>
                    <a:pt x="13332" y="99948"/>
                  </a:lnTo>
                  <a:lnTo>
                    <a:pt x="21481" y="105236"/>
                  </a:lnTo>
                  <a:lnTo>
                    <a:pt x="43014" y="111112"/>
                  </a:lnTo>
                  <a:lnTo>
                    <a:pt x="87033" y="108831"/>
                  </a:lnTo>
                  <a:lnTo>
                    <a:pt x="110752" y="100622"/>
                  </a:lnTo>
                  <a:lnTo>
                    <a:pt x="120353" y="95157"/>
                  </a:lnTo>
                  <a:lnTo>
                    <a:pt x="134140" y="79727"/>
                  </a:lnTo>
                  <a:lnTo>
                    <a:pt x="139455" y="70699"/>
                  </a:lnTo>
                  <a:lnTo>
                    <a:pt x="142240" y="51309"/>
                  </a:lnTo>
                  <a:lnTo>
                    <a:pt x="141345" y="41225"/>
                  </a:lnTo>
                  <a:lnTo>
                    <a:pt x="134111" y="23781"/>
                  </a:lnTo>
                  <a:lnTo>
                    <a:pt x="1184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430520" y="3455167"/>
              <a:ext cx="87699" cy="284270"/>
            </a:xfrm>
            <a:custGeom>
              <a:avLst/>
              <a:gdLst/>
              <a:ahLst/>
              <a:cxnLst/>
              <a:rect l="0" t="0" r="0" b="0"/>
              <a:pathLst>
                <a:path w="87699" h="284270">
                  <a:moveTo>
                    <a:pt x="87698" y="284269"/>
                  </a:moveTo>
                  <a:lnTo>
                    <a:pt x="72057" y="257883"/>
                  </a:lnTo>
                  <a:lnTo>
                    <a:pt x="47265" y="200957"/>
                  </a:lnTo>
                  <a:lnTo>
                    <a:pt x="25211" y="139186"/>
                  </a:lnTo>
                  <a:lnTo>
                    <a:pt x="7070" y="84533"/>
                  </a:lnTo>
                  <a:lnTo>
                    <a:pt x="0" y="63306"/>
                  </a:lnTo>
                  <a:lnTo>
                    <a:pt x="2318" y="42174"/>
                  </a:lnTo>
                  <a:lnTo>
                    <a:pt x="6212" y="31625"/>
                  </a:lnTo>
                  <a:lnTo>
                    <a:pt x="19896" y="16785"/>
                  </a:lnTo>
                  <a:lnTo>
                    <a:pt x="28459" y="11190"/>
                  </a:lnTo>
                  <a:lnTo>
                    <a:pt x="876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382003" y="3592004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67725" y="14654"/>
                  </a:lnTo>
                  <a:lnTo>
                    <a:pt x="12154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5" name="Freeform 144"/>
          <p:cNvSpPr/>
          <p:nvPr/>
        </p:nvSpPr>
        <p:spPr>
          <a:xfrm>
            <a:off x="2326044" y="3564887"/>
            <a:ext cx="277205" cy="407392"/>
          </a:xfrm>
          <a:custGeom>
            <a:avLst/>
            <a:gdLst/>
            <a:ahLst/>
            <a:cxnLst/>
            <a:rect l="0" t="0" r="0" b="0"/>
            <a:pathLst>
              <a:path w="277205" h="407392">
                <a:moveTo>
                  <a:pt x="148153" y="14802"/>
                </a:moveTo>
                <a:lnTo>
                  <a:pt x="94038" y="57463"/>
                </a:lnTo>
                <a:lnTo>
                  <a:pt x="32210" y="90745"/>
                </a:lnTo>
                <a:lnTo>
                  <a:pt x="21724" y="97016"/>
                </a:lnTo>
                <a:lnTo>
                  <a:pt x="13564" y="97687"/>
                </a:lnTo>
                <a:lnTo>
                  <a:pt x="6954" y="94625"/>
                </a:lnTo>
                <a:lnTo>
                  <a:pt x="1378" y="89074"/>
                </a:lnTo>
                <a:lnTo>
                  <a:pt x="0" y="83034"/>
                </a:lnTo>
                <a:lnTo>
                  <a:pt x="1421" y="76668"/>
                </a:lnTo>
                <a:lnTo>
                  <a:pt x="14599" y="56529"/>
                </a:lnTo>
                <a:lnTo>
                  <a:pt x="45602" y="28763"/>
                </a:lnTo>
                <a:lnTo>
                  <a:pt x="86692" y="9154"/>
                </a:lnTo>
                <a:lnTo>
                  <a:pt x="123963" y="0"/>
                </a:lnTo>
                <a:lnTo>
                  <a:pt x="146760" y="1594"/>
                </a:lnTo>
                <a:lnTo>
                  <a:pt x="165471" y="9322"/>
                </a:lnTo>
                <a:lnTo>
                  <a:pt x="173736" y="14658"/>
                </a:lnTo>
                <a:lnTo>
                  <a:pt x="186039" y="29946"/>
                </a:lnTo>
                <a:lnTo>
                  <a:pt x="190958" y="38936"/>
                </a:lnTo>
                <a:lnTo>
                  <a:pt x="193303" y="58283"/>
                </a:lnTo>
                <a:lnTo>
                  <a:pt x="189277" y="77411"/>
                </a:lnTo>
                <a:lnTo>
                  <a:pt x="161136" y="121630"/>
                </a:lnTo>
                <a:lnTo>
                  <a:pt x="129642" y="146540"/>
                </a:lnTo>
                <a:lnTo>
                  <a:pt x="92504" y="165173"/>
                </a:lnTo>
                <a:lnTo>
                  <a:pt x="93506" y="165352"/>
                </a:lnTo>
                <a:lnTo>
                  <a:pt x="97683" y="164302"/>
                </a:lnTo>
                <a:lnTo>
                  <a:pt x="158333" y="177040"/>
                </a:lnTo>
                <a:lnTo>
                  <a:pt x="221821" y="202955"/>
                </a:lnTo>
                <a:lnTo>
                  <a:pt x="247839" y="228088"/>
                </a:lnTo>
                <a:lnTo>
                  <a:pt x="273295" y="278372"/>
                </a:lnTo>
                <a:lnTo>
                  <a:pt x="277204" y="288781"/>
                </a:lnTo>
                <a:lnTo>
                  <a:pt x="277117" y="325788"/>
                </a:lnTo>
                <a:lnTo>
                  <a:pt x="264093" y="360800"/>
                </a:lnTo>
                <a:lnTo>
                  <a:pt x="239827" y="387811"/>
                </a:lnTo>
                <a:lnTo>
                  <a:pt x="204821" y="405043"/>
                </a:lnTo>
                <a:lnTo>
                  <a:pt x="178408" y="407391"/>
                </a:lnTo>
                <a:lnTo>
                  <a:pt x="123323" y="404955"/>
                </a:lnTo>
                <a:lnTo>
                  <a:pt x="81394" y="393355"/>
                </a:lnTo>
                <a:lnTo>
                  <a:pt x="25844" y="364837"/>
                </a:lnTo>
                <a:lnTo>
                  <a:pt x="754" y="35171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Freeform 145"/>
          <p:cNvSpPr/>
          <p:nvPr/>
        </p:nvSpPr>
        <p:spPr>
          <a:xfrm rot="355200">
            <a:off x="5867942" y="3369776"/>
            <a:ext cx="286175" cy="449313"/>
          </a:xfrm>
          <a:custGeom>
            <a:avLst/>
            <a:gdLst/>
            <a:ahLst/>
            <a:cxnLst/>
            <a:rect l="0" t="0" r="0" b="0"/>
            <a:pathLst>
              <a:path w="286175" h="449313">
                <a:moveTo>
                  <a:pt x="194300" y="0"/>
                </a:moveTo>
                <a:lnTo>
                  <a:pt x="163018" y="9576"/>
                </a:lnTo>
                <a:lnTo>
                  <a:pt x="139278" y="27534"/>
                </a:lnTo>
                <a:lnTo>
                  <a:pt x="88898" y="84797"/>
                </a:lnTo>
                <a:lnTo>
                  <a:pt x="50858" y="142535"/>
                </a:lnTo>
                <a:lnTo>
                  <a:pt x="23593" y="196958"/>
                </a:lnTo>
                <a:lnTo>
                  <a:pt x="8848" y="252769"/>
                </a:lnTo>
                <a:lnTo>
                  <a:pt x="0" y="308853"/>
                </a:lnTo>
                <a:lnTo>
                  <a:pt x="1550" y="350955"/>
                </a:lnTo>
                <a:lnTo>
                  <a:pt x="13723" y="398698"/>
                </a:lnTo>
                <a:lnTo>
                  <a:pt x="24747" y="420525"/>
                </a:lnTo>
                <a:lnTo>
                  <a:pt x="43684" y="435685"/>
                </a:lnTo>
                <a:lnTo>
                  <a:pt x="67698" y="445152"/>
                </a:lnTo>
                <a:lnTo>
                  <a:pt x="107526" y="449312"/>
                </a:lnTo>
                <a:lnTo>
                  <a:pt x="147792" y="442486"/>
                </a:lnTo>
                <a:lnTo>
                  <a:pt x="204250" y="413235"/>
                </a:lnTo>
                <a:lnTo>
                  <a:pt x="245659" y="383531"/>
                </a:lnTo>
                <a:lnTo>
                  <a:pt x="274462" y="338149"/>
                </a:lnTo>
                <a:lnTo>
                  <a:pt x="282570" y="314065"/>
                </a:lnTo>
                <a:lnTo>
                  <a:pt x="286174" y="283864"/>
                </a:lnTo>
                <a:lnTo>
                  <a:pt x="281537" y="257184"/>
                </a:lnTo>
                <a:lnTo>
                  <a:pt x="277025" y="245155"/>
                </a:lnTo>
                <a:lnTo>
                  <a:pt x="259533" y="225552"/>
                </a:lnTo>
                <a:lnTo>
                  <a:pt x="248317" y="217048"/>
                </a:lnTo>
                <a:lnTo>
                  <a:pt x="226496" y="210720"/>
                </a:lnTo>
                <a:lnTo>
                  <a:pt x="172714" y="216189"/>
                </a:lnTo>
                <a:lnTo>
                  <a:pt x="134092" y="230822"/>
                </a:lnTo>
                <a:lnTo>
                  <a:pt x="78877" y="275022"/>
                </a:lnTo>
                <a:lnTo>
                  <a:pt x="59943" y="295367"/>
                </a:lnTo>
                <a:lnTo>
                  <a:pt x="36373" y="33691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4" name="Group 153"/>
          <p:cNvGrpSpPr/>
          <p:nvPr/>
        </p:nvGrpSpPr>
        <p:grpSpPr>
          <a:xfrm>
            <a:off x="1505575" y="3053264"/>
            <a:ext cx="989679" cy="473783"/>
            <a:chOff x="1505575" y="3053264"/>
            <a:chExt cx="989679" cy="473783"/>
          </a:xfrm>
        </p:grpSpPr>
        <p:sp>
          <p:nvSpPr>
            <p:cNvPr id="147" name="Freeform 146"/>
            <p:cNvSpPr/>
            <p:nvPr/>
          </p:nvSpPr>
          <p:spPr>
            <a:xfrm>
              <a:off x="1505575" y="3187148"/>
              <a:ext cx="174636" cy="229828"/>
            </a:xfrm>
            <a:custGeom>
              <a:avLst/>
              <a:gdLst/>
              <a:ahLst/>
              <a:cxnLst/>
              <a:rect l="0" t="0" r="0" b="0"/>
              <a:pathLst>
                <a:path w="174636" h="229828">
                  <a:moveTo>
                    <a:pt x="0" y="129328"/>
                  </a:moveTo>
                  <a:lnTo>
                    <a:pt x="37478" y="137662"/>
                  </a:lnTo>
                  <a:lnTo>
                    <a:pt x="61110" y="136542"/>
                  </a:lnTo>
                  <a:lnTo>
                    <a:pt x="115542" y="116009"/>
                  </a:lnTo>
                  <a:lnTo>
                    <a:pt x="149468" y="92989"/>
                  </a:lnTo>
                  <a:lnTo>
                    <a:pt x="164306" y="79642"/>
                  </a:lnTo>
                  <a:lnTo>
                    <a:pt x="172461" y="59673"/>
                  </a:lnTo>
                  <a:lnTo>
                    <a:pt x="174635" y="47796"/>
                  </a:lnTo>
                  <a:lnTo>
                    <a:pt x="170812" y="28361"/>
                  </a:lnTo>
                  <a:lnTo>
                    <a:pt x="166517" y="19903"/>
                  </a:lnTo>
                  <a:lnTo>
                    <a:pt x="152386" y="7385"/>
                  </a:lnTo>
                  <a:lnTo>
                    <a:pt x="143705" y="2410"/>
                  </a:lnTo>
                  <a:lnTo>
                    <a:pt x="124700" y="0"/>
                  </a:lnTo>
                  <a:lnTo>
                    <a:pt x="83903" y="7986"/>
                  </a:lnTo>
                  <a:lnTo>
                    <a:pt x="66146" y="20416"/>
                  </a:lnTo>
                  <a:lnTo>
                    <a:pt x="51625" y="37639"/>
                  </a:lnTo>
                  <a:lnTo>
                    <a:pt x="32771" y="80411"/>
                  </a:lnTo>
                  <a:lnTo>
                    <a:pt x="16533" y="138961"/>
                  </a:lnTo>
                  <a:lnTo>
                    <a:pt x="18267" y="160515"/>
                  </a:lnTo>
                  <a:lnTo>
                    <a:pt x="31408" y="192381"/>
                  </a:lnTo>
                  <a:lnTo>
                    <a:pt x="55709" y="218461"/>
                  </a:lnTo>
                  <a:lnTo>
                    <a:pt x="78182" y="227435"/>
                  </a:lnTo>
                  <a:lnTo>
                    <a:pt x="90726" y="229827"/>
                  </a:lnTo>
                  <a:lnTo>
                    <a:pt x="110902" y="226247"/>
                  </a:lnTo>
                  <a:lnTo>
                    <a:pt x="147399" y="2135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695088" y="3200663"/>
              <a:ext cx="136871" cy="216053"/>
            </a:xfrm>
            <a:custGeom>
              <a:avLst/>
              <a:gdLst/>
              <a:ahLst/>
              <a:cxnLst/>
              <a:rect l="0" t="0" r="0" b="0"/>
              <a:pathLst>
                <a:path w="136871" h="216053">
                  <a:moveTo>
                    <a:pt x="0" y="52642"/>
                  </a:moveTo>
                  <a:lnTo>
                    <a:pt x="9575" y="76689"/>
                  </a:lnTo>
                  <a:lnTo>
                    <a:pt x="33814" y="117824"/>
                  </a:lnTo>
                  <a:lnTo>
                    <a:pt x="61628" y="179161"/>
                  </a:lnTo>
                  <a:lnTo>
                    <a:pt x="75712" y="210622"/>
                  </a:lnTo>
                  <a:lnTo>
                    <a:pt x="80890" y="215284"/>
                  </a:lnTo>
                  <a:lnTo>
                    <a:pt x="86682" y="216052"/>
                  </a:lnTo>
                  <a:lnTo>
                    <a:pt x="92883" y="214225"/>
                  </a:lnTo>
                  <a:lnTo>
                    <a:pt x="98187" y="207157"/>
                  </a:lnTo>
                  <a:lnTo>
                    <a:pt x="110071" y="169265"/>
                  </a:lnTo>
                  <a:lnTo>
                    <a:pt x="117799" y="110297"/>
                  </a:lnTo>
                  <a:lnTo>
                    <a:pt x="132452" y="52133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873891" y="3196906"/>
              <a:ext cx="129637" cy="172256"/>
            </a:xfrm>
            <a:custGeom>
              <a:avLst/>
              <a:gdLst/>
              <a:ahLst/>
              <a:cxnLst/>
              <a:rect l="0" t="0" r="0" b="0"/>
              <a:pathLst>
                <a:path w="129637" h="172256">
                  <a:moveTo>
                    <a:pt x="10710" y="119570"/>
                  </a:moveTo>
                  <a:lnTo>
                    <a:pt x="27477" y="125159"/>
                  </a:lnTo>
                  <a:lnTo>
                    <a:pt x="45068" y="124784"/>
                  </a:lnTo>
                  <a:lnTo>
                    <a:pt x="84957" y="115011"/>
                  </a:lnTo>
                  <a:lnTo>
                    <a:pt x="102590" y="102336"/>
                  </a:lnTo>
                  <a:lnTo>
                    <a:pt x="117056" y="85004"/>
                  </a:lnTo>
                  <a:lnTo>
                    <a:pt x="127385" y="65603"/>
                  </a:lnTo>
                  <a:lnTo>
                    <a:pt x="129636" y="45282"/>
                  </a:lnTo>
                  <a:lnTo>
                    <a:pt x="128598" y="34950"/>
                  </a:lnTo>
                  <a:lnTo>
                    <a:pt x="124397" y="26892"/>
                  </a:lnTo>
                  <a:lnTo>
                    <a:pt x="110370" y="14819"/>
                  </a:lnTo>
                  <a:lnTo>
                    <a:pt x="82743" y="1445"/>
                  </a:lnTo>
                  <a:lnTo>
                    <a:pt x="62611" y="0"/>
                  </a:lnTo>
                  <a:lnTo>
                    <a:pt x="43136" y="4427"/>
                  </a:lnTo>
                  <a:lnTo>
                    <a:pt x="26681" y="14193"/>
                  </a:lnTo>
                  <a:lnTo>
                    <a:pt x="4263" y="38434"/>
                  </a:lnTo>
                  <a:lnTo>
                    <a:pt x="563" y="47932"/>
                  </a:lnTo>
                  <a:lnTo>
                    <a:pt x="0" y="104374"/>
                  </a:lnTo>
                  <a:lnTo>
                    <a:pt x="11306" y="139245"/>
                  </a:lnTo>
                  <a:lnTo>
                    <a:pt x="35063" y="166214"/>
                  </a:lnTo>
                  <a:lnTo>
                    <a:pt x="45662" y="170553"/>
                  </a:lnTo>
                  <a:lnTo>
                    <a:pt x="69918" y="172255"/>
                  </a:lnTo>
                  <a:lnTo>
                    <a:pt x="104292" y="166636"/>
                  </a:lnTo>
                  <a:lnTo>
                    <a:pt x="116642" y="160766"/>
                  </a:lnTo>
                  <a:lnTo>
                    <a:pt x="126523" y="151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053057" y="3221713"/>
              <a:ext cx="147399" cy="167815"/>
            </a:xfrm>
            <a:custGeom>
              <a:avLst/>
              <a:gdLst/>
              <a:ahLst/>
              <a:cxnLst/>
              <a:rect l="0" t="0" r="0" b="0"/>
              <a:pathLst>
                <a:path w="147399" h="167815">
                  <a:moveTo>
                    <a:pt x="0" y="52649"/>
                  </a:moveTo>
                  <a:lnTo>
                    <a:pt x="3119" y="106794"/>
                  </a:lnTo>
                  <a:lnTo>
                    <a:pt x="15618" y="167491"/>
                  </a:lnTo>
                  <a:lnTo>
                    <a:pt x="15091" y="167814"/>
                  </a:lnTo>
                  <a:lnTo>
                    <a:pt x="5840" y="143118"/>
                  </a:lnTo>
                  <a:lnTo>
                    <a:pt x="1730" y="108961"/>
                  </a:lnTo>
                  <a:lnTo>
                    <a:pt x="8747" y="56667"/>
                  </a:lnTo>
                  <a:lnTo>
                    <a:pt x="19229" y="23424"/>
                  </a:lnTo>
                  <a:lnTo>
                    <a:pt x="30383" y="6125"/>
                  </a:lnTo>
                  <a:lnTo>
                    <a:pt x="37803" y="1746"/>
                  </a:lnTo>
                  <a:lnTo>
                    <a:pt x="55405" y="0"/>
                  </a:lnTo>
                  <a:lnTo>
                    <a:pt x="71808" y="6243"/>
                  </a:lnTo>
                  <a:lnTo>
                    <a:pt x="101401" y="29315"/>
                  </a:lnTo>
                  <a:lnTo>
                    <a:pt x="122721" y="55094"/>
                  </a:lnTo>
                  <a:lnTo>
                    <a:pt x="138267" y="90548"/>
                  </a:lnTo>
                  <a:lnTo>
                    <a:pt x="146196" y="145826"/>
                  </a:lnTo>
                  <a:lnTo>
                    <a:pt x="147398" y="1579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268089" y="3053264"/>
              <a:ext cx="27124" cy="315856"/>
            </a:xfrm>
            <a:custGeom>
              <a:avLst/>
              <a:gdLst/>
              <a:ahLst/>
              <a:cxnLst/>
              <a:rect l="0" t="0" r="0" b="0"/>
              <a:pathLst>
                <a:path w="27124" h="315856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8728" y="138119"/>
                  </a:lnTo>
                  <a:lnTo>
                    <a:pt x="14264" y="186763"/>
                  </a:lnTo>
                  <a:lnTo>
                    <a:pt x="16134" y="245122"/>
                  </a:lnTo>
                  <a:lnTo>
                    <a:pt x="24867" y="298091"/>
                  </a:lnTo>
                  <a:lnTo>
                    <a:pt x="27123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358383" y="3263834"/>
              <a:ext cx="42115" cy="31586"/>
            </a:xfrm>
            <a:custGeom>
              <a:avLst/>
              <a:gdLst/>
              <a:ahLst/>
              <a:cxnLst/>
              <a:rect l="0" t="0" r="0" b="0"/>
              <a:pathLst>
                <a:path w="42115" h="31586">
                  <a:moveTo>
                    <a:pt x="0" y="0"/>
                  </a:moveTo>
                  <a:lnTo>
                    <a:pt x="16768" y="5589"/>
                  </a:lnTo>
                  <a:lnTo>
                    <a:pt x="28119" y="14572"/>
                  </a:lnTo>
                  <a:lnTo>
                    <a:pt x="42114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284683" y="3190134"/>
              <a:ext cx="210571" cy="336913"/>
            </a:xfrm>
            <a:custGeom>
              <a:avLst/>
              <a:gdLst/>
              <a:ahLst/>
              <a:cxnLst/>
              <a:rect l="0" t="0" r="0" b="0"/>
              <a:pathLst>
                <a:path w="210571" h="336913">
                  <a:moveTo>
                    <a:pt x="210570" y="0"/>
                  </a:moveTo>
                  <a:lnTo>
                    <a:pt x="173484" y="55045"/>
                  </a:lnTo>
                  <a:lnTo>
                    <a:pt x="131207" y="114513"/>
                  </a:lnTo>
                  <a:lnTo>
                    <a:pt x="87857" y="175395"/>
                  </a:lnTo>
                  <a:lnTo>
                    <a:pt x="51224" y="232776"/>
                  </a:lnTo>
                  <a:lnTo>
                    <a:pt x="22671" y="29489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549522" y="4348269"/>
            <a:ext cx="4841069" cy="488375"/>
            <a:chOff x="549522" y="4348269"/>
            <a:chExt cx="4841069" cy="488375"/>
          </a:xfrm>
        </p:grpSpPr>
        <p:sp>
          <p:nvSpPr>
            <p:cNvPr id="155" name="Freeform 154"/>
            <p:cNvSpPr/>
            <p:nvPr/>
          </p:nvSpPr>
          <p:spPr>
            <a:xfrm>
              <a:off x="549522" y="4380363"/>
              <a:ext cx="354415" cy="396682"/>
            </a:xfrm>
            <a:custGeom>
              <a:avLst/>
              <a:gdLst/>
              <a:ahLst/>
              <a:cxnLst/>
              <a:rect l="0" t="0" r="0" b="0"/>
              <a:pathLst>
                <a:path w="354415" h="396682">
                  <a:moveTo>
                    <a:pt x="61130" y="389046"/>
                  </a:moveTo>
                  <a:lnTo>
                    <a:pt x="52797" y="351568"/>
                  </a:lnTo>
                  <a:lnTo>
                    <a:pt x="45446" y="300145"/>
                  </a:lnTo>
                  <a:lnTo>
                    <a:pt x="33899" y="243757"/>
                  </a:lnTo>
                  <a:lnTo>
                    <a:pt x="29665" y="194569"/>
                  </a:lnTo>
                  <a:lnTo>
                    <a:pt x="21522" y="144120"/>
                  </a:lnTo>
                  <a:lnTo>
                    <a:pt x="8290" y="87679"/>
                  </a:lnTo>
                  <a:lnTo>
                    <a:pt x="0" y="36798"/>
                  </a:lnTo>
                  <a:lnTo>
                    <a:pt x="5105" y="15683"/>
                  </a:lnTo>
                  <a:lnTo>
                    <a:pt x="9742" y="6776"/>
                  </a:lnTo>
                  <a:lnTo>
                    <a:pt x="16343" y="2008"/>
                  </a:lnTo>
                  <a:lnTo>
                    <a:pt x="24253" y="0"/>
                  </a:lnTo>
                  <a:lnTo>
                    <a:pt x="52154" y="2762"/>
                  </a:lnTo>
                  <a:lnTo>
                    <a:pt x="113909" y="20836"/>
                  </a:lnTo>
                  <a:lnTo>
                    <a:pt x="174839" y="38134"/>
                  </a:lnTo>
                  <a:lnTo>
                    <a:pt x="229864" y="55261"/>
                  </a:lnTo>
                  <a:lnTo>
                    <a:pt x="255446" y="68732"/>
                  </a:lnTo>
                  <a:lnTo>
                    <a:pt x="313274" y="125264"/>
                  </a:lnTo>
                  <a:lnTo>
                    <a:pt x="326442" y="141958"/>
                  </a:lnTo>
                  <a:lnTo>
                    <a:pt x="348261" y="198652"/>
                  </a:lnTo>
                  <a:lnTo>
                    <a:pt x="354414" y="249879"/>
                  </a:lnTo>
                  <a:lnTo>
                    <a:pt x="352510" y="301938"/>
                  </a:lnTo>
                  <a:lnTo>
                    <a:pt x="341267" y="335550"/>
                  </a:lnTo>
                  <a:lnTo>
                    <a:pt x="328355" y="355911"/>
                  </a:lnTo>
                  <a:lnTo>
                    <a:pt x="310918" y="372760"/>
                  </a:lnTo>
                  <a:lnTo>
                    <a:pt x="275781" y="389810"/>
                  </a:lnTo>
                  <a:lnTo>
                    <a:pt x="235735" y="396681"/>
                  </a:lnTo>
                  <a:lnTo>
                    <a:pt x="173046" y="390598"/>
                  </a:lnTo>
                  <a:lnTo>
                    <a:pt x="114389" y="378131"/>
                  </a:lnTo>
                  <a:lnTo>
                    <a:pt x="74961" y="370994"/>
                  </a:lnTo>
                  <a:lnTo>
                    <a:pt x="40073" y="3679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026203" y="4611482"/>
              <a:ext cx="5590" cy="126342"/>
            </a:xfrm>
            <a:custGeom>
              <a:avLst/>
              <a:gdLst/>
              <a:ahLst/>
              <a:cxnLst/>
              <a:rect l="0" t="0" r="0" b="0"/>
              <a:pathLst>
                <a:path w="5590" h="126342">
                  <a:moveTo>
                    <a:pt x="5589" y="0"/>
                  </a:moveTo>
                  <a:lnTo>
                    <a:pt x="0" y="62092"/>
                  </a:lnTo>
                  <a:lnTo>
                    <a:pt x="4045" y="109432"/>
                  </a:lnTo>
                  <a:lnTo>
                    <a:pt x="5589" y="126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042321" y="45061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1137077" y="4548311"/>
              <a:ext cx="168457" cy="158540"/>
            </a:xfrm>
            <a:custGeom>
              <a:avLst/>
              <a:gdLst/>
              <a:ahLst/>
              <a:cxnLst/>
              <a:rect l="0" t="0" r="0" b="0"/>
              <a:pathLst>
                <a:path w="168457" h="158540">
                  <a:moveTo>
                    <a:pt x="0" y="31585"/>
                  </a:moveTo>
                  <a:lnTo>
                    <a:pt x="19128" y="85460"/>
                  </a:lnTo>
                  <a:lnTo>
                    <a:pt x="49804" y="131443"/>
                  </a:lnTo>
                  <a:lnTo>
                    <a:pt x="70389" y="153850"/>
                  </a:lnTo>
                  <a:lnTo>
                    <a:pt x="78512" y="157549"/>
                  </a:lnTo>
                  <a:lnTo>
                    <a:pt x="96895" y="158539"/>
                  </a:lnTo>
                  <a:lnTo>
                    <a:pt x="104371" y="154825"/>
                  </a:lnTo>
                  <a:lnTo>
                    <a:pt x="115798" y="141341"/>
                  </a:lnTo>
                  <a:lnTo>
                    <a:pt x="131193" y="85625"/>
                  </a:lnTo>
                  <a:lnTo>
                    <a:pt x="157429" y="24299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1421347" y="4569367"/>
              <a:ext cx="5590" cy="147401"/>
            </a:xfrm>
            <a:custGeom>
              <a:avLst/>
              <a:gdLst/>
              <a:ahLst/>
              <a:cxnLst/>
              <a:rect l="0" t="0" r="0" b="0"/>
              <a:pathLst>
                <a:path w="5590" h="147401">
                  <a:moveTo>
                    <a:pt x="0" y="0"/>
                  </a:moveTo>
                  <a:lnTo>
                    <a:pt x="0" y="48932"/>
                  </a:lnTo>
                  <a:lnTo>
                    <a:pt x="5589" y="102473"/>
                  </a:lnTo>
                  <a:lnTo>
                    <a:pt x="5213" y="121973"/>
                  </a:lnTo>
                  <a:lnTo>
                    <a:pt x="0" y="1474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1452932" y="4453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1519691" y="4530375"/>
              <a:ext cx="176056" cy="167943"/>
            </a:xfrm>
            <a:custGeom>
              <a:avLst/>
              <a:gdLst/>
              <a:ahLst/>
              <a:cxnLst/>
              <a:rect l="0" t="0" r="0" b="0"/>
              <a:pathLst>
                <a:path w="176056" h="167943">
                  <a:moveTo>
                    <a:pt x="112226" y="17936"/>
                  </a:moveTo>
                  <a:lnTo>
                    <a:pt x="101047" y="6757"/>
                  </a:lnTo>
                  <a:lnTo>
                    <a:pt x="83081" y="1269"/>
                  </a:lnTo>
                  <a:lnTo>
                    <a:pt x="59498" y="0"/>
                  </a:lnTo>
                  <a:lnTo>
                    <a:pt x="22253" y="7032"/>
                  </a:lnTo>
                  <a:lnTo>
                    <a:pt x="3608" y="17379"/>
                  </a:lnTo>
                  <a:lnTo>
                    <a:pt x="39" y="24584"/>
                  </a:lnTo>
                  <a:lnTo>
                    <a:pt x="0" y="32896"/>
                  </a:lnTo>
                  <a:lnTo>
                    <a:pt x="2314" y="41947"/>
                  </a:lnTo>
                  <a:lnTo>
                    <a:pt x="7365" y="49151"/>
                  </a:lnTo>
                  <a:lnTo>
                    <a:pt x="22337" y="60275"/>
                  </a:lnTo>
                  <a:lnTo>
                    <a:pt x="50497" y="73115"/>
                  </a:lnTo>
                  <a:lnTo>
                    <a:pt x="110221" y="83174"/>
                  </a:lnTo>
                  <a:lnTo>
                    <a:pt x="153944" y="95553"/>
                  </a:lnTo>
                  <a:lnTo>
                    <a:pt x="162265" y="101266"/>
                  </a:lnTo>
                  <a:lnTo>
                    <a:pt x="174629" y="116972"/>
                  </a:lnTo>
                  <a:lnTo>
                    <a:pt x="176055" y="126074"/>
                  </a:lnTo>
                  <a:lnTo>
                    <a:pt x="171400" y="145546"/>
                  </a:lnTo>
                  <a:lnTo>
                    <a:pt x="158412" y="159659"/>
                  </a:lnTo>
                  <a:lnTo>
                    <a:pt x="150036" y="165061"/>
                  </a:lnTo>
                  <a:lnTo>
                    <a:pt x="128250" y="167942"/>
                  </a:lnTo>
                  <a:lnTo>
                    <a:pt x="65940" y="158442"/>
                  </a:lnTo>
                  <a:lnTo>
                    <a:pt x="38526" y="1548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1758259" y="4569367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5414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1747730" y="441144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1847426" y="4348269"/>
              <a:ext cx="218063" cy="353264"/>
            </a:xfrm>
            <a:custGeom>
              <a:avLst/>
              <a:gdLst/>
              <a:ahLst/>
              <a:cxnLst/>
              <a:rect l="0" t="0" r="0" b="0"/>
              <a:pathLst>
                <a:path w="218063" h="353264">
                  <a:moveTo>
                    <a:pt x="5589" y="0"/>
                  </a:moveTo>
                  <a:lnTo>
                    <a:pt x="0" y="16768"/>
                  </a:lnTo>
                  <a:lnTo>
                    <a:pt x="4442" y="63450"/>
                  </a:lnTo>
                  <a:lnTo>
                    <a:pt x="12138" y="110957"/>
                  </a:lnTo>
                  <a:lnTo>
                    <a:pt x="18451" y="173172"/>
                  </a:lnTo>
                  <a:lnTo>
                    <a:pt x="21834" y="197458"/>
                  </a:lnTo>
                  <a:lnTo>
                    <a:pt x="20713" y="247884"/>
                  </a:lnTo>
                  <a:lnTo>
                    <a:pt x="31063" y="307888"/>
                  </a:lnTo>
                  <a:lnTo>
                    <a:pt x="29591" y="315223"/>
                  </a:lnTo>
                  <a:lnTo>
                    <a:pt x="25100" y="317773"/>
                  </a:lnTo>
                  <a:lnTo>
                    <a:pt x="18596" y="317134"/>
                  </a:lnTo>
                  <a:lnTo>
                    <a:pt x="14260" y="312028"/>
                  </a:lnTo>
                  <a:lnTo>
                    <a:pt x="9443" y="293877"/>
                  </a:lnTo>
                  <a:lnTo>
                    <a:pt x="12320" y="257351"/>
                  </a:lnTo>
                  <a:lnTo>
                    <a:pt x="17096" y="247606"/>
                  </a:lnTo>
                  <a:lnTo>
                    <a:pt x="31760" y="233659"/>
                  </a:lnTo>
                  <a:lnTo>
                    <a:pt x="56215" y="226681"/>
                  </a:lnTo>
                  <a:lnTo>
                    <a:pt x="84242" y="225920"/>
                  </a:lnTo>
                  <a:lnTo>
                    <a:pt x="147315" y="245145"/>
                  </a:lnTo>
                  <a:lnTo>
                    <a:pt x="177303" y="261629"/>
                  </a:lnTo>
                  <a:lnTo>
                    <a:pt x="201007" y="286920"/>
                  </a:lnTo>
                  <a:lnTo>
                    <a:pt x="217259" y="316640"/>
                  </a:lnTo>
                  <a:lnTo>
                    <a:pt x="218062" y="325737"/>
                  </a:lnTo>
                  <a:lnTo>
                    <a:pt x="212715" y="342084"/>
                  </a:lnTo>
                  <a:lnTo>
                    <a:pt x="205675" y="347379"/>
                  </a:lnTo>
                  <a:lnTo>
                    <a:pt x="185373" y="353263"/>
                  </a:lnTo>
                  <a:lnTo>
                    <a:pt x="128146" y="348634"/>
                  </a:lnTo>
                  <a:lnTo>
                    <a:pt x="69648" y="333097"/>
                  </a:lnTo>
                  <a:lnTo>
                    <a:pt x="22474" y="307482"/>
                  </a:lnTo>
                  <a:lnTo>
                    <a:pt x="5589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131219" y="4358798"/>
              <a:ext cx="6067" cy="357970"/>
            </a:xfrm>
            <a:custGeom>
              <a:avLst/>
              <a:gdLst/>
              <a:ahLst/>
              <a:cxnLst/>
              <a:rect l="0" t="0" r="0" b="0"/>
              <a:pathLst>
                <a:path w="6067" h="357970">
                  <a:moveTo>
                    <a:pt x="6066" y="0"/>
                  </a:moveTo>
                  <a:lnTo>
                    <a:pt x="6066" y="48931"/>
                  </a:lnTo>
                  <a:lnTo>
                    <a:pt x="6066" y="103015"/>
                  </a:lnTo>
                  <a:lnTo>
                    <a:pt x="6066" y="146390"/>
                  </a:lnTo>
                  <a:lnTo>
                    <a:pt x="6066" y="209101"/>
                  </a:lnTo>
                  <a:lnTo>
                    <a:pt x="6066" y="264077"/>
                  </a:lnTo>
                  <a:lnTo>
                    <a:pt x="2946" y="322048"/>
                  </a:lnTo>
                  <a:lnTo>
                    <a:pt x="0" y="342004"/>
                  </a:lnTo>
                  <a:lnTo>
                    <a:pt x="852" y="347325"/>
                  </a:lnTo>
                  <a:lnTo>
                    <a:pt x="6066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2158342" y="4524719"/>
              <a:ext cx="171468" cy="213105"/>
            </a:xfrm>
            <a:custGeom>
              <a:avLst/>
              <a:gdLst/>
              <a:ahLst/>
              <a:cxnLst/>
              <a:rect l="0" t="0" r="0" b="0"/>
              <a:pathLst>
                <a:path w="171468" h="213105">
                  <a:moveTo>
                    <a:pt x="0" y="139405"/>
                  </a:moveTo>
                  <a:lnTo>
                    <a:pt x="11178" y="122638"/>
                  </a:lnTo>
                  <a:lnTo>
                    <a:pt x="20320" y="117698"/>
                  </a:lnTo>
                  <a:lnTo>
                    <a:pt x="73901" y="109771"/>
                  </a:lnTo>
                  <a:lnTo>
                    <a:pt x="100695" y="106347"/>
                  </a:lnTo>
                  <a:lnTo>
                    <a:pt x="134340" y="91265"/>
                  </a:lnTo>
                  <a:lnTo>
                    <a:pt x="151734" y="78625"/>
                  </a:lnTo>
                  <a:lnTo>
                    <a:pt x="169090" y="52766"/>
                  </a:lnTo>
                  <a:lnTo>
                    <a:pt x="171467" y="33048"/>
                  </a:lnTo>
                  <a:lnTo>
                    <a:pt x="170463" y="22877"/>
                  </a:lnTo>
                  <a:lnTo>
                    <a:pt x="166285" y="14926"/>
                  </a:lnTo>
                  <a:lnTo>
                    <a:pt x="152283" y="2973"/>
                  </a:lnTo>
                  <a:lnTo>
                    <a:pt x="131242" y="0"/>
                  </a:lnTo>
                  <a:lnTo>
                    <a:pt x="85196" y="7623"/>
                  </a:lnTo>
                  <a:lnTo>
                    <a:pt x="58518" y="22630"/>
                  </a:lnTo>
                  <a:lnTo>
                    <a:pt x="35796" y="47483"/>
                  </a:lnTo>
                  <a:lnTo>
                    <a:pt x="19835" y="77074"/>
                  </a:lnTo>
                  <a:lnTo>
                    <a:pt x="13286" y="113657"/>
                  </a:lnTo>
                  <a:lnTo>
                    <a:pt x="16934" y="148544"/>
                  </a:lnTo>
                  <a:lnTo>
                    <a:pt x="25464" y="167253"/>
                  </a:lnTo>
                  <a:lnTo>
                    <a:pt x="31014" y="175518"/>
                  </a:lnTo>
                  <a:lnTo>
                    <a:pt x="46539" y="187821"/>
                  </a:lnTo>
                  <a:lnTo>
                    <a:pt x="92999" y="207869"/>
                  </a:lnTo>
                  <a:lnTo>
                    <a:pt x="115813" y="2131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73823" y="4749262"/>
              <a:ext cx="1674032" cy="87382"/>
            </a:xfrm>
            <a:custGeom>
              <a:avLst/>
              <a:gdLst/>
              <a:ahLst/>
              <a:cxnLst/>
              <a:rect l="0" t="0" r="0" b="0"/>
              <a:pathLst>
                <a:path w="1674032" h="87382">
                  <a:moveTo>
                    <a:pt x="1674031" y="30676"/>
                  </a:moveTo>
                  <a:lnTo>
                    <a:pt x="1618372" y="70218"/>
                  </a:lnTo>
                  <a:lnTo>
                    <a:pt x="1578679" y="86319"/>
                  </a:lnTo>
                  <a:lnTo>
                    <a:pt x="1557953" y="87381"/>
                  </a:lnTo>
                  <a:lnTo>
                    <a:pt x="1504371" y="75448"/>
                  </a:lnTo>
                  <a:lnTo>
                    <a:pt x="1443864" y="58639"/>
                  </a:lnTo>
                  <a:lnTo>
                    <a:pt x="1392173" y="53097"/>
                  </a:lnTo>
                  <a:lnTo>
                    <a:pt x="1340022" y="55121"/>
                  </a:lnTo>
                  <a:lnTo>
                    <a:pt x="1277624" y="67387"/>
                  </a:lnTo>
                  <a:lnTo>
                    <a:pt x="1242282" y="61960"/>
                  </a:lnTo>
                  <a:lnTo>
                    <a:pt x="1189011" y="39758"/>
                  </a:lnTo>
                  <a:lnTo>
                    <a:pt x="1126673" y="8258"/>
                  </a:lnTo>
                  <a:lnTo>
                    <a:pt x="1070119" y="901"/>
                  </a:lnTo>
                  <a:lnTo>
                    <a:pt x="1014147" y="5037"/>
                  </a:lnTo>
                  <a:lnTo>
                    <a:pt x="955423" y="23588"/>
                  </a:lnTo>
                  <a:lnTo>
                    <a:pt x="927661" y="33375"/>
                  </a:lnTo>
                  <a:lnTo>
                    <a:pt x="880317" y="37714"/>
                  </a:lnTo>
                  <a:lnTo>
                    <a:pt x="821804" y="29293"/>
                  </a:lnTo>
                  <a:lnTo>
                    <a:pt x="758345" y="12946"/>
                  </a:lnTo>
                  <a:lnTo>
                    <a:pt x="719665" y="4885"/>
                  </a:lnTo>
                  <a:lnTo>
                    <a:pt x="668321" y="11456"/>
                  </a:lnTo>
                  <a:lnTo>
                    <a:pt x="613726" y="24020"/>
                  </a:lnTo>
                  <a:lnTo>
                    <a:pt x="560741" y="35426"/>
                  </a:lnTo>
                  <a:lnTo>
                    <a:pt x="505214" y="28841"/>
                  </a:lnTo>
                  <a:lnTo>
                    <a:pt x="449186" y="16275"/>
                  </a:lnTo>
                  <a:lnTo>
                    <a:pt x="393058" y="3697"/>
                  </a:lnTo>
                  <a:lnTo>
                    <a:pt x="336911" y="0"/>
                  </a:lnTo>
                  <a:lnTo>
                    <a:pt x="275171" y="4859"/>
                  </a:lnTo>
                  <a:lnTo>
                    <a:pt x="213886" y="17084"/>
                  </a:lnTo>
                  <a:lnTo>
                    <a:pt x="165019" y="26129"/>
                  </a:lnTo>
                  <a:lnTo>
                    <a:pt x="105993" y="29778"/>
                  </a:lnTo>
                  <a:lnTo>
                    <a:pt x="49273" y="30498"/>
                  </a:lnTo>
                  <a:lnTo>
                    <a:pt x="0" y="306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537367" y="4600953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10529"/>
                  </a:moveTo>
                  <a:lnTo>
                    <a:pt x="99393" y="2195"/>
                  </a:lnTo>
                  <a:lnTo>
                    <a:pt x="36659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865214" y="4443026"/>
              <a:ext cx="303382" cy="328903"/>
            </a:xfrm>
            <a:custGeom>
              <a:avLst/>
              <a:gdLst/>
              <a:ahLst/>
              <a:cxnLst/>
              <a:rect l="0" t="0" r="0" b="0"/>
              <a:pathLst>
                <a:path w="303382" h="328903">
                  <a:moveTo>
                    <a:pt x="9065" y="294797"/>
                  </a:moveTo>
                  <a:lnTo>
                    <a:pt x="9065" y="240653"/>
                  </a:lnTo>
                  <a:lnTo>
                    <a:pt x="9065" y="180117"/>
                  </a:lnTo>
                  <a:lnTo>
                    <a:pt x="9065" y="129147"/>
                  </a:lnTo>
                  <a:lnTo>
                    <a:pt x="1830" y="67928"/>
                  </a:lnTo>
                  <a:lnTo>
                    <a:pt x="0" y="39158"/>
                  </a:lnTo>
                  <a:lnTo>
                    <a:pt x="3022" y="33125"/>
                  </a:lnTo>
                  <a:lnTo>
                    <a:pt x="8546" y="32612"/>
                  </a:lnTo>
                  <a:lnTo>
                    <a:pt x="15738" y="35779"/>
                  </a:lnTo>
                  <a:lnTo>
                    <a:pt x="26849" y="48657"/>
                  </a:lnTo>
                  <a:lnTo>
                    <a:pt x="62880" y="110089"/>
                  </a:lnTo>
                  <a:lnTo>
                    <a:pt x="100005" y="167702"/>
                  </a:lnTo>
                  <a:lnTo>
                    <a:pt x="138486" y="227238"/>
                  </a:lnTo>
                  <a:lnTo>
                    <a:pt x="181220" y="285598"/>
                  </a:lnTo>
                  <a:lnTo>
                    <a:pt x="210203" y="313909"/>
                  </a:lnTo>
                  <a:lnTo>
                    <a:pt x="230651" y="325908"/>
                  </a:lnTo>
                  <a:lnTo>
                    <a:pt x="251437" y="328902"/>
                  </a:lnTo>
                  <a:lnTo>
                    <a:pt x="261894" y="328062"/>
                  </a:lnTo>
                  <a:lnTo>
                    <a:pt x="270034" y="323993"/>
                  </a:lnTo>
                  <a:lnTo>
                    <a:pt x="282199" y="310113"/>
                  </a:lnTo>
                  <a:lnTo>
                    <a:pt x="295625" y="276978"/>
                  </a:lnTo>
                  <a:lnTo>
                    <a:pt x="302236" y="215455"/>
                  </a:lnTo>
                  <a:lnTo>
                    <a:pt x="303381" y="164314"/>
                  </a:lnTo>
                  <a:lnTo>
                    <a:pt x="302551" y="113286"/>
                  </a:lnTo>
                  <a:lnTo>
                    <a:pt x="292382" y="56649"/>
                  </a:lnTo>
                  <a:lnTo>
                    <a:pt x="28280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228913" y="4653596"/>
              <a:ext cx="114327" cy="121231"/>
            </a:xfrm>
            <a:custGeom>
              <a:avLst/>
              <a:gdLst/>
              <a:ahLst/>
              <a:cxnLst/>
              <a:rect l="0" t="0" r="0" b="0"/>
              <a:pathLst>
                <a:path w="114327" h="121231">
                  <a:moveTo>
                    <a:pt x="55978" y="21057"/>
                  </a:moveTo>
                  <a:lnTo>
                    <a:pt x="39210" y="15467"/>
                  </a:lnTo>
                  <a:lnTo>
                    <a:pt x="31931" y="16161"/>
                  </a:lnTo>
                  <a:lnTo>
                    <a:pt x="17604" y="23170"/>
                  </a:lnTo>
                  <a:lnTo>
                    <a:pt x="6558" y="37204"/>
                  </a:lnTo>
                  <a:lnTo>
                    <a:pt x="1974" y="45859"/>
                  </a:lnTo>
                  <a:lnTo>
                    <a:pt x="0" y="67955"/>
                  </a:lnTo>
                  <a:lnTo>
                    <a:pt x="4193" y="91033"/>
                  </a:lnTo>
                  <a:lnTo>
                    <a:pt x="13855" y="109089"/>
                  </a:lnTo>
                  <a:lnTo>
                    <a:pt x="22047" y="114840"/>
                  </a:lnTo>
                  <a:lnTo>
                    <a:pt x="43627" y="121230"/>
                  </a:lnTo>
                  <a:lnTo>
                    <a:pt x="65696" y="117830"/>
                  </a:lnTo>
                  <a:lnTo>
                    <a:pt x="86034" y="107351"/>
                  </a:lnTo>
                  <a:lnTo>
                    <a:pt x="102871" y="90995"/>
                  </a:lnTo>
                  <a:lnTo>
                    <a:pt x="111914" y="68908"/>
                  </a:lnTo>
                  <a:lnTo>
                    <a:pt x="114326" y="56467"/>
                  </a:lnTo>
                  <a:lnTo>
                    <a:pt x="110766" y="36404"/>
                  </a:lnTo>
                  <a:lnTo>
                    <a:pt x="875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590217" y="4627970"/>
              <a:ext cx="178986" cy="185611"/>
            </a:xfrm>
            <a:custGeom>
              <a:avLst/>
              <a:gdLst/>
              <a:ahLst/>
              <a:cxnLst/>
              <a:rect l="0" t="0" r="0" b="0"/>
              <a:pathLst>
                <a:path w="178986" h="185611">
                  <a:moveTo>
                    <a:pt x="0" y="25626"/>
                  </a:moveTo>
                  <a:lnTo>
                    <a:pt x="23720" y="78653"/>
                  </a:lnTo>
                  <a:lnTo>
                    <a:pt x="42003" y="139294"/>
                  </a:lnTo>
                  <a:lnTo>
                    <a:pt x="56130" y="183129"/>
                  </a:lnTo>
                  <a:lnTo>
                    <a:pt x="58477" y="185610"/>
                  </a:lnTo>
                  <a:lnTo>
                    <a:pt x="60042" y="182585"/>
                  </a:lnTo>
                  <a:lnTo>
                    <a:pt x="60610" y="167915"/>
                  </a:lnTo>
                  <a:lnTo>
                    <a:pt x="46261" y="108235"/>
                  </a:lnTo>
                  <a:lnTo>
                    <a:pt x="44513" y="70899"/>
                  </a:lnTo>
                  <a:lnTo>
                    <a:pt x="48250" y="48087"/>
                  </a:lnTo>
                  <a:lnTo>
                    <a:pt x="56929" y="29369"/>
                  </a:lnTo>
                  <a:lnTo>
                    <a:pt x="62519" y="21102"/>
                  </a:lnTo>
                  <a:lnTo>
                    <a:pt x="70925" y="15591"/>
                  </a:lnTo>
                  <a:lnTo>
                    <a:pt x="125746" y="431"/>
                  </a:lnTo>
                  <a:lnTo>
                    <a:pt x="147134" y="0"/>
                  </a:lnTo>
                  <a:lnTo>
                    <a:pt x="178985" y="45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805196" y="4619259"/>
              <a:ext cx="122579" cy="153020"/>
            </a:xfrm>
            <a:custGeom>
              <a:avLst/>
              <a:gdLst/>
              <a:ahLst/>
              <a:cxnLst/>
              <a:rect l="0" t="0" r="0" b="0"/>
              <a:pathLst>
                <a:path w="122579" h="153020">
                  <a:moveTo>
                    <a:pt x="27177" y="76450"/>
                  </a:moveTo>
                  <a:lnTo>
                    <a:pt x="43944" y="82040"/>
                  </a:lnTo>
                  <a:lnTo>
                    <a:pt x="61535" y="81664"/>
                  </a:lnTo>
                  <a:lnTo>
                    <a:pt x="79882" y="76428"/>
                  </a:lnTo>
                  <a:lnTo>
                    <a:pt x="117969" y="47447"/>
                  </a:lnTo>
                  <a:lnTo>
                    <a:pt x="121630" y="39567"/>
                  </a:lnTo>
                  <a:lnTo>
                    <a:pt x="122578" y="21453"/>
                  </a:lnTo>
                  <a:lnTo>
                    <a:pt x="118854" y="14050"/>
                  </a:lnTo>
                  <a:lnTo>
                    <a:pt x="105357" y="2703"/>
                  </a:lnTo>
                  <a:lnTo>
                    <a:pt x="84540" y="0"/>
                  </a:lnTo>
                  <a:lnTo>
                    <a:pt x="60861" y="3868"/>
                  </a:lnTo>
                  <a:lnTo>
                    <a:pt x="28968" y="19200"/>
                  </a:lnTo>
                  <a:lnTo>
                    <a:pt x="11985" y="31898"/>
                  </a:lnTo>
                  <a:lnTo>
                    <a:pt x="2877" y="51580"/>
                  </a:lnTo>
                  <a:lnTo>
                    <a:pt x="0" y="75926"/>
                  </a:lnTo>
                  <a:lnTo>
                    <a:pt x="2620" y="102343"/>
                  </a:lnTo>
                  <a:lnTo>
                    <a:pt x="13923" y="123443"/>
                  </a:lnTo>
                  <a:lnTo>
                    <a:pt x="30645" y="139450"/>
                  </a:lnTo>
                  <a:lnTo>
                    <a:pt x="49775" y="150464"/>
                  </a:lnTo>
                  <a:lnTo>
                    <a:pt x="69976" y="153019"/>
                  </a:lnTo>
                  <a:lnTo>
                    <a:pt x="111405" y="1501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995239" y="4610913"/>
              <a:ext cx="279332" cy="172354"/>
            </a:xfrm>
            <a:custGeom>
              <a:avLst/>
              <a:gdLst/>
              <a:ahLst/>
              <a:cxnLst/>
              <a:rect l="0" t="0" r="0" b="0"/>
              <a:pathLst>
                <a:path w="279332" h="172354">
                  <a:moveTo>
                    <a:pt x="5590" y="53211"/>
                  </a:moveTo>
                  <a:lnTo>
                    <a:pt x="0" y="69979"/>
                  </a:lnTo>
                  <a:lnTo>
                    <a:pt x="2114" y="102763"/>
                  </a:lnTo>
                  <a:lnTo>
                    <a:pt x="16585" y="158089"/>
                  </a:lnTo>
                  <a:lnTo>
                    <a:pt x="21005" y="172353"/>
                  </a:lnTo>
                  <a:lnTo>
                    <a:pt x="5054" y="110684"/>
                  </a:lnTo>
                  <a:lnTo>
                    <a:pt x="672" y="81094"/>
                  </a:lnTo>
                  <a:lnTo>
                    <a:pt x="2624" y="56245"/>
                  </a:lnTo>
                  <a:lnTo>
                    <a:pt x="15890" y="22525"/>
                  </a:lnTo>
                  <a:lnTo>
                    <a:pt x="22985" y="16376"/>
                  </a:lnTo>
                  <a:lnTo>
                    <a:pt x="31224" y="13446"/>
                  </a:lnTo>
                  <a:lnTo>
                    <a:pt x="40227" y="12663"/>
                  </a:lnTo>
                  <a:lnTo>
                    <a:pt x="56469" y="18032"/>
                  </a:lnTo>
                  <a:lnTo>
                    <a:pt x="71487" y="29387"/>
                  </a:lnTo>
                  <a:lnTo>
                    <a:pt x="113145" y="78242"/>
                  </a:lnTo>
                  <a:lnTo>
                    <a:pt x="122802" y="97091"/>
                  </a:lnTo>
                  <a:lnTo>
                    <a:pt x="125845" y="98842"/>
                  </a:lnTo>
                  <a:lnTo>
                    <a:pt x="127874" y="95330"/>
                  </a:lnTo>
                  <a:lnTo>
                    <a:pt x="134695" y="33425"/>
                  </a:lnTo>
                  <a:lnTo>
                    <a:pt x="137283" y="22473"/>
                  </a:lnTo>
                  <a:lnTo>
                    <a:pt x="142519" y="14002"/>
                  </a:lnTo>
                  <a:lnTo>
                    <a:pt x="157694" y="1470"/>
                  </a:lnTo>
                  <a:lnTo>
                    <a:pt x="166654" y="0"/>
                  </a:lnTo>
                  <a:lnTo>
                    <a:pt x="185968" y="4605"/>
                  </a:lnTo>
                  <a:lnTo>
                    <a:pt x="210984" y="20352"/>
                  </a:lnTo>
                  <a:lnTo>
                    <a:pt x="254618" y="75081"/>
                  </a:lnTo>
                  <a:lnTo>
                    <a:pt x="273236" y="115373"/>
                  </a:lnTo>
                  <a:lnTo>
                    <a:pt x="279331" y="1479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4303031" y="4602169"/>
              <a:ext cx="182110" cy="163675"/>
            </a:xfrm>
            <a:custGeom>
              <a:avLst/>
              <a:gdLst/>
              <a:ahLst/>
              <a:cxnLst/>
              <a:rect l="0" t="0" r="0" b="0"/>
              <a:pathLst>
                <a:path w="182110" h="163675">
                  <a:moveTo>
                    <a:pt x="118938" y="61955"/>
                  </a:moveTo>
                  <a:lnTo>
                    <a:pt x="109362" y="37909"/>
                  </a:lnTo>
                  <a:lnTo>
                    <a:pt x="91404" y="16486"/>
                  </a:lnTo>
                  <a:lnTo>
                    <a:pt x="73945" y="2362"/>
                  </a:lnTo>
                  <a:lnTo>
                    <a:pt x="64376" y="0"/>
                  </a:lnTo>
                  <a:lnTo>
                    <a:pt x="44385" y="3614"/>
                  </a:lnTo>
                  <a:lnTo>
                    <a:pt x="26922" y="16139"/>
                  </a:lnTo>
                  <a:lnTo>
                    <a:pt x="12531" y="34573"/>
                  </a:lnTo>
                  <a:lnTo>
                    <a:pt x="2236" y="58364"/>
                  </a:lnTo>
                  <a:lnTo>
                    <a:pt x="0" y="81416"/>
                  </a:lnTo>
                  <a:lnTo>
                    <a:pt x="2507" y="130400"/>
                  </a:lnTo>
                  <a:lnTo>
                    <a:pt x="6222" y="141510"/>
                  </a:lnTo>
                  <a:lnTo>
                    <a:pt x="19709" y="160094"/>
                  </a:lnTo>
                  <a:lnTo>
                    <a:pt x="28219" y="163646"/>
                  </a:lnTo>
                  <a:lnTo>
                    <a:pt x="37401" y="163674"/>
                  </a:lnTo>
                  <a:lnTo>
                    <a:pt x="47032" y="161353"/>
                  </a:lnTo>
                  <a:lnTo>
                    <a:pt x="63973" y="146296"/>
                  </a:lnTo>
                  <a:lnTo>
                    <a:pt x="78131" y="124006"/>
                  </a:lnTo>
                  <a:lnTo>
                    <a:pt x="88323" y="98502"/>
                  </a:lnTo>
                  <a:lnTo>
                    <a:pt x="92679" y="93339"/>
                  </a:lnTo>
                  <a:lnTo>
                    <a:pt x="96752" y="93406"/>
                  </a:lnTo>
                  <a:lnTo>
                    <a:pt x="105568" y="104010"/>
                  </a:lnTo>
                  <a:lnTo>
                    <a:pt x="124855" y="132777"/>
                  </a:lnTo>
                  <a:lnTo>
                    <a:pt x="142624" y="145294"/>
                  </a:lnTo>
                  <a:lnTo>
                    <a:pt x="182109" y="1567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4528712" y="4664124"/>
              <a:ext cx="9071" cy="115815"/>
            </a:xfrm>
            <a:custGeom>
              <a:avLst/>
              <a:gdLst/>
              <a:ahLst/>
              <a:cxnLst/>
              <a:rect l="0" t="0" r="0" b="0"/>
              <a:pathLst>
                <a:path w="9071" h="115815">
                  <a:moveTo>
                    <a:pt x="9070" y="0"/>
                  </a:moveTo>
                  <a:lnTo>
                    <a:pt x="737" y="37478"/>
                  </a:lnTo>
                  <a:lnTo>
                    <a:pt x="0" y="97872"/>
                  </a:lnTo>
                  <a:lnTo>
                    <a:pt x="1854" y="103853"/>
                  </a:lnTo>
                  <a:lnTo>
                    <a:pt x="907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516725" y="4558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622010" y="4605827"/>
              <a:ext cx="149189" cy="142526"/>
            </a:xfrm>
            <a:custGeom>
              <a:avLst/>
              <a:gdLst/>
              <a:ahLst/>
              <a:cxnLst/>
              <a:rect l="0" t="0" r="0" b="0"/>
              <a:pathLst>
                <a:path w="149189" h="142526">
                  <a:moveTo>
                    <a:pt x="0" y="58297"/>
                  </a:moveTo>
                  <a:lnTo>
                    <a:pt x="9553" y="119602"/>
                  </a:lnTo>
                  <a:lnTo>
                    <a:pt x="11613" y="60810"/>
                  </a:lnTo>
                  <a:lnTo>
                    <a:pt x="20078" y="28626"/>
                  </a:lnTo>
                  <a:lnTo>
                    <a:pt x="30761" y="11575"/>
                  </a:lnTo>
                  <a:lnTo>
                    <a:pt x="39224" y="6092"/>
                  </a:lnTo>
                  <a:lnTo>
                    <a:pt x="61107" y="0"/>
                  </a:lnTo>
                  <a:lnTo>
                    <a:pt x="71154" y="715"/>
                  </a:lnTo>
                  <a:lnTo>
                    <a:pt x="88556" y="7748"/>
                  </a:lnTo>
                  <a:lnTo>
                    <a:pt x="111507" y="30452"/>
                  </a:lnTo>
                  <a:lnTo>
                    <a:pt x="145283" y="90211"/>
                  </a:lnTo>
                  <a:lnTo>
                    <a:pt x="149188" y="111085"/>
                  </a:lnTo>
                  <a:lnTo>
                    <a:pt x="147399" y="1425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825176" y="4449091"/>
              <a:ext cx="318490" cy="311387"/>
            </a:xfrm>
            <a:custGeom>
              <a:avLst/>
              <a:gdLst/>
              <a:ahLst/>
              <a:cxnLst/>
              <a:rect l="0" t="0" r="0" b="0"/>
              <a:pathLst>
                <a:path w="318490" h="311387">
                  <a:moveTo>
                    <a:pt x="102160" y="236090"/>
                  </a:moveTo>
                  <a:lnTo>
                    <a:pt x="92585" y="204808"/>
                  </a:lnTo>
                  <a:lnTo>
                    <a:pt x="81917" y="188651"/>
                  </a:lnTo>
                  <a:lnTo>
                    <a:pt x="73457" y="183407"/>
                  </a:lnTo>
                  <a:lnTo>
                    <a:pt x="51579" y="177580"/>
                  </a:lnTo>
                  <a:lnTo>
                    <a:pt x="41533" y="178366"/>
                  </a:lnTo>
                  <a:lnTo>
                    <a:pt x="24132" y="185479"/>
                  </a:lnTo>
                  <a:lnTo>
                    <a:pt x="11719" y="202678"/>
                  </a:lnTo>
                  <a:lnTo>
                    <a:pt x="3473" y="225919"/>
                  </a:lnTo>
                  <a:lnTo>
                    <a:pt x="0" y="264142"/>
                  </a:lnTo>
                  <a:lnTo>
                    <a:pt x="3333" y="287162"/>
                  </a:lnTo>
                  <a:lnTo>
                    <a:pt x="8200" y="295874"/>
                  </a:lnTo>
                  <a:lnTo>
                    <a:pt x="22966" y="308674"/>
                  </a:lnTo>
                  <a:lnTo>
                    <a:pt x="31816" y="311386"/>
                  </a:lnTo>
                  <a:lnTo>
                    <a:pt x="51009" y="311279"/>
                  </a:lnTo>
                  <a:lnTo>
                    <a:pt x="68118" y="301093"/>
                  </a:lnTo>
                  <a:lnTo>
                    <a:pt x="98166" y="265958"/>
                  </a:lnTo>
                  <a:lnTo>
                    <a:pt x="125461" y="215647"/>
                  </a:lnTo>
                  <a:lnTo>
                    <a:pt x="139350" y="167512"/>
                  </a:lnTo>
                  <a:lnTo>
                    <a:pt x="149704" y="117375"/>
                  </a:lnTo>
                  <a:lnTo>
                    <a:pt x="150676" y="57919"/>
                  </a:lnTo>
                  <a:lnTo>
                    <a:pt x="139950" y="6704"/>
                  </a:lnTo>
                  <a:lnTo>
                    <a:pt x="135542" y="1278"/>
                  </a:lnTo>
                  <a:lnTo>
                    <a:pt x="130264" y="0"/>
                  </a:lnTo>
                  <a:lnTo>
                    <a:pt x="124406" y="1487"/>
                  </a:lnTo>
                  <a:lnTo>
                    <a:pt x="119331" y="5989"/>
                  </a:lnTo>
                  <a:lnTo>
                    <a:pt x="110571" y="20349"/>
                  </a:lnTo>
                  <a:lnTo>
                    <a:pt x="103822" y="66569"/>
                  </a:lnTo>
                  <a:lnTo>
                    <a:pt x="105608" y="117640"/>
                  </a:lnTo>
                  <a:lnTo>
                    <a:pt x="112926" y="179807"/>
                  </a:lnTo>
                  <a:lnTo>
                    <a:pt x="121988" y="212785"/>
                  </a:lnTo>
                  <a:lnTo>
                    <a:pt x="132810" y="230021"/>
                  </a:lnTo>
                  <a:lnTo>
                    <a:pt x="137801" y="232044"/>
                  </a:lnTo>
                  <a:lnTo>
                    <a:pt x="142299" y="229883"/>
                  </a:lnTo>
                  <a:lnTo>
                    <a:pt x="163511" y="206788"/>
                  </a:lnTo>
                  <a:lnTo>
                    <a:pt x="188969" y="192183"/>
                  </a:lnTo>
                  <a:lnTo>
                    <a:pt x="208592" y="190449"/>
                  </a:lnTo>
                  <a:lnTo>
                    <a:pt x="229012" y="191239"/>
                  </a:lnTo>
                  <a:lnTo>
                    <a:pt x="281212" y="179115"/>
                  </a:lnTo>
                  <a:lnTo>
                    <a:pt x="299112" y="166314"/>
                  </a:lnTo>
                  <a:lnTo>
                    <a:pt x="307161" y="157987"/>
                  </a:lnTo>
                  <a:lnTo>
                    <a:pt x="316105" y="136257"/>
                  </a:lnTo>
                  <a:lnTo>
                    <a:pt x="318489" y="123912"/>
                  </a:lnTo>
                  <a:lnTo>
                    <a:pt x="316570" y="114511"/>
                  </a:lnTo>
                  <a:lnTo>
                    <a:pt x="311780" y="107074"/>
                  </a:lnTo>
                  <a:lnTo>
                    <a:pt x="305078" y="100947"/>
                  </a:lnTo>
                  <a:lnTo>
                    <a:pt x="297100" y="98031"/>
                  </a:lnTo>
                  <a:lnTo>
                    <a:pt x="278878" y="97912"/>
                  </a:lnTo>
                  <a:lnTo>
                    <a:pt x="262200" y="104877"/>
                  </a:lnTo>
                  <a:lnTo>
                    <a:pt x="232429" y="128413"/>
                  </a:lnTo>
                  <a:lnTo>
                    <a:pt x="205188" y="163998"/>
                  </a:lnTo>
                  <a:lnTo>
                    <a:pt x="195524" y="184162"/>
                  </a:lnTo>
                  <a:lnTo>
                    <a:pt x="193568" y="204822"/>
                  </a:lnTo>
                  <a:lnTo>
                    <a:pt x="197768" y="225703"/>
                  </a:lnTo>
                  <a:lnTo>
                    <a:pt x="207434" y="246681"/>
                  </a:lnTo>
                  <a:lnTo>
                    <a:pt x="215626" y="253679"/>
                  </a:lnTo>
                  <a:lnTo>
                    <a:pt x="270076" y="271422"/>
                  </a:lnTo>
                  <a:lnTo>
                    <a:pt x="312730" y="2782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211606" y="4524597"/>
              <a:ext cx="178985" cy="219677"/>
            </a:xfrm>
            <a:custGeom>
              <a:avLst/>
              <a:gdLst/>
              <a:ahLst/>
              <a:cxnLst/>
              <a:rect l="0" t="0" r="0" b="0"/>
              <a:pathLst>
                <a:path w="178985" h="219677">
                  <a:moveTo>
                    <a:pt x="0" y="86885"/>
                  </a:moveTo>
                  <a:lnTo>
                    <a:pt x="8333" y="141029"/>
                  </a:lnTo>
                  <a:lnTo>
                    <a:pt x="15684" y="190386"/>
                  </a:lnTo>
                  <a:lnTo>
                    <a:pt x="30643" y="217637"/>
                  </a:lnTo>
                  <a:lnTo>
                    <a:pt x="33297" y="219676"/>
                  </a:lnTo>
                  <a:lnTo>
                    <a:pt x="33896" y="217527"/>
                  </a:lnTo>
                  <a:lnTo>
                    <a:pt x="30720" y="163793"/>
                  </a:lnTo>
                  <a:lnTo>
                    <a:pt x="23313" y="107882"/>
                  </a:lnTo>
                  <a:lnTo>
                    <a:pt x="24845" y="68929"/>
                  </a:lnTo>
                  <a:lnTo>
                    <a:pt x="30929" y="47319"/>
                  </a:lnTo>
                  <a:lnTo>
                    <a:pt x="41433" y="29916"/>
                  </a:lnTo>
                  <a:lnTo>
                    <a:pt x="57019" y="17501"/>
                  </a:lnTo>
                  <a:lnTo>
                    <a:pt x="101210" y="0"/>
                  </a:lnTo>
                  <a:lnTo>
                    <a:pt x="159485" y="1498"/>
                  </a:lnTo>
                  <a:lnTo>
                    <a:pt x="178984" y="26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00082" y="123084"/>
            <a:ext cx="2600540" cy="591282"/>
            <a:chOff x="400082" y="123084"/>
            <a:chExt cx="2600540" cy="591282"/>
          </a:xfrm>
        </p:grpSpPr>
        <p:sp>
          <p:nvSpPr>
            <p:cNvPr id="2" name="Freeform 1"/>
            <p:cNvSpPr/>
            <p:nvPr/>
          </p:nvSpPr>
          <p:spPr>
            <a:xfrm>
              <a:off x="400082" y="123084"/>
              <a:ext cx="218351" cy="549721"/>
            </a:xfrm>
            <a:custGeom>
              <a:avLst/>
              <a:gdLst/>
              <a:ahLst/>
              <a:cxnLst/>
              <a:rect l="0" t="0" r="0" b="0"/>
              <a:pathLst>
                <a:path w="218351" h="549721">
                  <a:moveTo>
                    <a:pt x="0" y="150656"/>
                  </a:moveTo>
                  <a:lnTo>
                    <a:pt x="0" y="199587"/>
                  </a:lnTo>
                  <a:lnTo>
                    <a:pt x="3120" y="247433"/>
                  </a:lnTo>
                  <a:lnTo>
                    <a:pt x="8334" y="298654"/>
                  </a:lnTo>
                  <a:lnTo>
                    <a:pt x="15684" y="357185"/>
                  </a:lnTo>
                  <a:lnTo>
                    <a:pt x="13930" y="419353"/>
                  </a:lnTo>
                  <a:lnTo>
                    <a:pt x="18426" y="469436"/>
                  </a:lnTo>
                  <a:lnTo>
                    <a:pt x="23657" y="528874"/>
                  </a:lnTo>
                  <a:lnTo>
                    <a:pt x="26892" y="549210"/>
                  </a:lnTo>
                  <a:lnTo>
                    <a:pt x="26117" y="549720"/>
                  </a:lnTo>
                  <a:lnTo>
                    <a:pt x="16468" y="519732"/>
                  </a:lnTo>
                  <a:lnTo>
                    <a:pt x="8191" y="458254"/>
                  </a:lnTo>
                  <a:lnTo>
                    <a:pt x="1618" y="403139"/>
                  </a:lnTo>
                  <a:lnTo>
                    <a:pt x="480" y="353108"/>
                  </a:lnTo>
                  <a:lnTo>
                    <a:pt x="142" y="301239"/>
                  </a:lnTo>
                  <a:lnTo>
                    <a:pt x="42" y="248826"/>
                  </a:lnTo>
                  <a:lnTo>
                    <a:pt x="5602" y="196251"/>
                  </a:lnTo>
                  <a:lnTo>
                    <a:pt x="10726" y="134490"/>
                  </a:lnTo>
                  <a:lnTo>
                    <a:pt x="21789" y="80349"/>
                  </a:lnTo>
                  <a:lnTo>
                    <a:pt x="29572" y="58577"/>
                  </a:lnTo>
                  <a:lnTo>
                    <a:pt x="60321" y="18110"/>
                  </a:lnTo>
                  <a:lnTo>
                    <a:pt x="86503" y="2069"/>
                  </a:lnTo>
                  <a:lnTo>
                    <a:pt x="106296" y="0"/>
                  </a:lnTo>
                  <a:lnTo>
                    <a:pt x="147599" y="8203"/>
                  </a:lnTo>
                  <a:lnTo>
                    <a:pt x="173455" y="23310"/>
                  </a:lnTo>
                  <a:lnTo>
                    <a:pt x="195934" y="42604"/>
                  </a:lnTo>
                  <a:lnTo>
                    <a:pt x="211823" y="74317"/>
                  </a:lnTo>
                  <a:lnTo>
                    <a:pt x="218350" y="118939"/>
                  </a:lnTo>
                  <a:lnTo>
                    <a:pt x="214695" y="169205"/>
                  </a:lnTo>
                  <a:lnTo>
                    <a:pt x="200614" y="209965"/>
                  </a:lnTo>
                  <a:lnTo>
                    <a:pt x="176035" y="238679"/>
                  </a:lnTo>
                  <a:lnTo>
                    <a:pt x="140936" y="256416"/>
                  </a:lnTo>
                  <a:lnTo>
                    <a:pt x="87154" y="271720"/>
                  </a:lnTo>
                  <a:lnTo>
                    <a:pt x="40829" y="275956"/>
                  </a:lnTo>
                  <a:lnTo>
                    <a:pt x="21057" y="2769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23376" y="410611"/>
              <a:ext cx="145205" cy="222410"/>
            </a:xfrm>
            <a:custGeom>
              <a:avLst/>
              <a:gdLst/>
              <a:ahLst/>
              <a:cxnLst/>
              <a:rect l="0" t="0" r="0" b="0"/>
              <a:pathLst>
                <a:path w="145205" h="222410">
                  <a:moveTo>
                    <a:pt x="8333" y="63171"/>
                  </a:moveTo>
                  <a:lnTo>
                    <a:pt x="0" y="100649"/>
                  </a:lnTo>
                  <a:lnTo>
                    <a:pt x="1575" y="135497"/>
                  </a:lnTo>
                  <a:lnTo>
                    <a:pt x="13509" y="196568"/>
                  </a:lnTo>
                  <a:lnTo>
                    <a:pt x="11414" y="219554"/>
                  </a:lnTo>
                  <a:lnTo>
                    <a:pt x="10387" y="222409"/>
                  </a:lnTo>
                  <a:lnTo>
                    <a:pt x="8942" y="202899"/>
                  </a:lnTo>
                  <a:lnTo>
                    <a:pt x="11573" y="150736"/>
                  </a:lnTo>
                  <a:lnTo>
                    <a:pt x="19072" y="87960"/>
                  </a:lnTo>
                  <a:lnTo>
                    <a:pt x="24024" y="64830"/>
                  </a:lnTo>
                  <a:lnTo>
                    <a:pt x="36364" y="45971"/>
                  </a:lnTo>
                  <a:lnTo>
                    <a:pt x="53547" y="30960"/>
                  </a:lnTo>
                  <a:lnTo>
                    <a:pt x="72882" y="20389"/>
                  </a:lnTo>
                  <a:lnTo>
                    <a:pt x="126422" y="8707"/>
                  </a:lnTo>
                  <a:lnTo>
                    <a:pt x="14520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73865" y="463253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4145"/>
                  </a:lnTo>
                  <a:lnTo>
                    <a:pt x="0" y="9208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52808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68621" y="392004"/>
              <a:ext cx="421141" cy="195740"/>
            </a:xfrm>
            <a:custGeom>
              <a:avLst/>
              <a:gdLst/>
              <a:ahLst/>
              <a:cxnLst/>
              <a:rect l="0" t="0" r="0" b="0"/>
              <a:pathLst>
                <a:path w="421141" h="195740">
                  <a:moveTo>
                    <a:pt x="0" y="92306"/>
                  </a:moveTo>
                  <a:lnTo>
                    <a:pt x="9065" y="150923"/>
                  </a:lnTo>
                  <a:lnTo>
                    <a:pt x="10240" y="195739"/>
                  </a:lnTo>
                  <a:lnTo>
                    <a:pt x="13631" y="135377"/>
                  </a:lnTo>
                  <a:lnTo>
                    <a:pt x="25180" y="86906"/>
                  </a:lnTo>
                  <a:lnTo>
                    <a:pt x="30825" y="77008"/>
                  </a:lnTo>
                  <a:lnTo>
                    <a:pt x="46455" y="62890"/>
                  </a:lnTo>
                  <a:lnTo>
                    <a:pt x="54367" y="62167"/>
                  </a:lnTo>
                  <a:lnTo>
                    <a:pt x="61981" y="65195"/>
                  </a:lnTo>
                  <a:lnTo>
                    <a:pt x="69397" y="70722"/>
                  </a:lnTo>
                  <a:lnTo>
                    <a:pt x="80756" y="89343"/>
                  </a:lnTo>
                  <a:lnTo>
                    <a:pt x="103170" y="133835"/>
                  </a:lnTo>
                  <a:lnTo>
                    <a:pt x="107384" y="136370"/>
                  </a:lnTo>
                  <a:lnTo>
                    <a:pt x="110194" y="133380"/>
                  </a:lnTo>
                  <a:lnTo>
                    <a:pt x="129893" y="80762"/>
                  </a:lnTo>
                  <a:lnTo>
                    <a:pt x="135728" y="70572"/>
                  </a:lnTo>
                  <a:lnTo>
                    <a:pt x="151571" y="56131"/>
                  </a:lnTo>
                  <a:lnTo>
                    <a:pt x="160709" y="50642"/>
                  </a:lnTo>
                  <a:lnTo>
                    <a:pt x="170310" y="49322"/>
                  </a:lnTo>
                  <a:lnTo>
                    <a:pt x="190337" y="54095"/>
                  </a:lnTo>
                  <a:lnTo>
                    <a:pt x="204697" y="67135"/>
                  </a:lnTo>
                  <a:lnTo>
                    <a:pt x="227344" y="114208"/>
                  </a:lnTo>
                  <a:lnTo>
                    <a:pt x="234793" y="134796"/>
                  </a:lnTo>
                  <a:lnTo>
                    <a:pt x="239587" y="139350"/>
                  </a:lnTo>
                  <a:lnTo>
                    <a:pt x="245123" y="140046"/>
                  </a:lnTo>
                  <a:lnTo>
                    <a:pt x="267211" y="129848"/>
                  </a:lnTo>
                  <a:lnTo>
                    <a:pt x="326735" y="91905"/>
                  </a:lnTo>
                  <a:lnTo>
                    <a:pt x="376733" y="63224"/>
                  </a:lnTo>
                  <a:lnTo>
                    <a:pt x="388925" y="46626"/>
                  </a:lnTo>
                  <a:lnTo>
                    <a:pt x="392005" y="24431"/>
                  </a:lnTo>
                  <a:lnTo>
                    <a:pt x="391188" y="11961"/>
                  </a:lnTo>
                  <a:lnTo>
                    <a:pt x="387134" y="4818"/>
                  </a:lnTo>
                  <a:lnTo>
                    <a:pt x="380922" y="1225"/>
                  </a:lnTo>
                  <a:lnTo>
                    <a:pt x="373271" y="0"/>
                  </a:lnTo>
                  <a:lnTo>
                    <a:pt x="355411" y="4878"/>
                  </a:lnTo>
                  <a:lnTo>
                    <a:pt x="328745" y="20778"/>
                  </a:lnTo>
                  <a:lnTo>
                    <a:pt x="314565" y="34780"/>
                  </a:lnTo>
                  <a:lnTo>
                    <a:pt x="286454" y="82521"/>
                  </a:lnTo>
                  <a:lnTo>
                    <a:pt x="282511" y="103165"/>
                  </a:lnTo>
                  <a:lnTo>
                    <a:pt x="289512" y="145014"/>
                  </a:lnTo>
                  <a:lnTo>
                    <a:pt x="304410" y="170965"/>
                  </a:lnTo>
                  <a:lnTo>
                    <a:pt x="312905" y="176331"/>
                  </a:lnTo>
                  <a:lnTo>
                    <a:pt x="334821" y="182293"/>
                  </a:lnTo>
                  <a:lnTo>
                    <a:pt x="367878" y="180060"/>
                  </a:lnTo>
                  <a:lnTo>
                    <a:pt x="421140" y="1554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63005" y="229807"/>
              <a:ext cx="284331" cy="338732"/>
            </a:xfrm>
            <a:custGeom>
              <a:avLst/>
              <a:gdLst/>
              <a:ahLst/>
              <a:cxnLst/>
              <a:rect l="0" t="0" r="0" b="0"/>
              <a:pathLst>
                <a:path w="284331" h="338732">
                  <a:moveTo>
                    <a:pt x="58383" y="338731"/>
                  </a:moveTo>
                  <a:lnTo>
                    <a:pt x="40425" y="283687"/>
                  </a:lnTo>
                  <a:lnTo>
                    <a:pt x="26717" y="232279"/>
                  </a:lnTo>
                  <a:lnTo>
                    <a:pt x="18333" y="171475"/>
                  </a:lnTo>
                  <a:lnTo>
                    <a:pt x="11292" y="120458"/>
                  </a:lnTo>
                  <a:lnTo>
                    <a:pt x="5667" y="60393"/>
                  </a:lnTo>
                  <a:lnTo>
                    <a:pt x="0" y="24634"/>
                  </a:lnTo>
                  <a:lnTo>
                    <a:pt x="2409" y="2600"/>
                  </a:lnTo>
                  <a:lnTo>
                    <a:pt x="5859" y="0"/>
                  </a:lnTo>
                  <a:lnTo>
                    <a:pt x="10499" y="2946"/>
                  </a:lnTo>
                  <a:lnTo>
                    <a:pt x="20724" y="18698"/>
                  </a:lnTo>
                  <a:lnTo>
                    <a:pt x="46087" y="80327"/>
                  </a:lnTo>
                  <a:lnTo>
                    <a:pt x="68217" y="137937"/>
                  </a:lnTo>
                  <a:lnTo>
                    <a:pt x="94773" y="199639"/>
                  </a:lnTo>
                  <a:lnTo>
                    <a:pt x="128744" y="257533"/>
                  </a:lnTo>
                  <a:lnTo>
                    <a:pt x="170702" y="312351"/>
                  </a:lnTo>
                  <a:lnTo>
                    <a:pt x="190971" y="321158"/>
                  </a:lnTo>
                  <a:lnTo>
                    <a:pt x="202927" y="323506"/>
                  </a:lnTo>
                  <a:lnTo>
                    <a:pt x="213237" y="322732"/>
                  </a:lnTo>
                  <a:lnTo>
                    <a:pt x="230932" y="315633"/>
                  </a:lnTo>
                  <a:lnTo>
                    <a:pt x="246596" y="298440"/>
                  </a:lnTo>
                  <a:lnTo>
                    <a:pt x="270126" y="254863"/>
                  </a:lnTo>
                  <a:lnTo>
                    <a:pt x="278803" y="202885"/>
                  </a:lnTo>
                  <a:lnTo>
                    <a:pt x="284330" y="140625"/>
                  </a:lnTo>
                  <a:lnTo>
                    <a:pt x="280439" y="82920"/>
                  </a:lnTo>
                  <a:lnTo>
                    <a:pt x="268953" y="334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16620" y="389554"/>
              <a:ext cx="98507" cy="156115"/>
            </a:xfrm>
            <a:custGeom>
              <a:avLst/>
              <a:gdLst/>
              <a:ahLst/>
              <a:cxnLst/>
              <a:rect l="0" t="0" r="0" b="0"/>
              <a:pathLst>
                <a:path w="98507" h="156115">
                  <a:moveTo>
                    <a:pt x="10095" y="21057"/>
                  </a:moveTo>
                  <a:lnTo>
                    <a:pt x="1761" y="58535"/>
                  </a:lnTo>
                  <a:lnTo>
                    <a:pt x="0" y="109958"/>
                  </a:lnTo>
                  <a:lnTo>
                    <a:pt x="5284" y="145664"/>
                  </a:lnTo>
                  <a:lnTo>
                    <a:pt x="11567" y="152092"/>
                  </a:lnTo>
                  <a:lnTo>
                    <a:pt x="20435" y="155207"/>
                  </a:lnTo>
                  <a:lnTo>
                    <a:pt x="31026" y="156114"/>
                  </a:lnTo>
                  <a:lnTo>
                    <a:pt x="40427" y="152039"/>
                  </a:lnTo>
                  <a:lnTo>
                    <a:pt x="57111" y="135033"/>
                  </a:lnTo>
                  <a:lnTo>
                    <a:pt x="82591" y="83986"/>
                  </a:lnTo>
                  <a:lnTo>
                    <a:pt x="97595" y="42066"/>
                  </a:lnTo>
                  <a:lnTo>
                    <a:pt x="98506" y="24155"/>
                  </a:lnTo>
                  <a:lnTo>
                    <a:pt x="9432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84642" y="400164"/>
              <a:ext cx="221100" cy="150904"/>
            </a:xfrm>
            <a:custGeom>
              <a:avLst/>
              <a:gdLst/>
              <a:ahLst/>
              <a:cxnLst/>
              <a:rect l="0" t="0" r="0" b="0"/>
              <a:pathLst>
                <a:path w="221100" h="150904">
                  <a:moveTo>
                    <a:pt x="0" y="63089"/>
                  </a:moveTo>
                  <a:lnTo>
                    <a:pt x="3120" y="105781"/>
                  </a:lnTo>
                  <a:lnTo>
                    <a:pt x="15619" y="150903"/>
                  </a:lnTo>
                  <a:lnTo>
                    <a:pt x="13571" y="145401"/>
                  </a:lnTo>
                  <a:lnTo>
                    <a:pt x="19861" y="87993"/>
                  </a:lnTo>
                  <a:lnTo>
                    <a:pt x="26292" y="48111"/>
                  </a:lnTo>
                  <a:lnTo>
                    <a:pt x="41195" y="17837"/>
                  </a:lnTo>
                  <a:lnTo>
                    <a:pt x="47351" y="15374"/>
                  </a:lnTo>
                  <a:lnTo>
                    <a:pt x="53794" y="17241"/>
                  </a:lnTo>
                  <a:lnTo>
                    <a:pt x="60429" y="21995"/>
                  </a:lnTo>
                  <a:lnTo>
                    <a:pt x="70921" y="36637"/>
                  </a:lnTo>
                  <a:lnTo>
                    <a:pt x="87189" y="74632"/>
                  </a:lnTo>
                  <a:lnTo>
                    <a:pt x="89711" y="76633"/>
                  </a:lnTo>
                  <a:lnTo>
                    <a:pt x="91393" y="73289"/>
                  </a:lnTo>
                  <a:lnTo>
                    <a:pt x="99682" y="34298"/>
                  </a:lnTo>
                  <a:lnTo>
                    <a:pt x="114803" y="6336"/>
                  </a:lnTo>
                  <a:lnTo>
                    <a:pt x="124499" y="1857"/>
                  </a:lnTo>
                  <a:lnTo>
                    <a:pt x="150869" y="0"/>
                  </a:lnTo>
                  <a:lnTo>
                    <a:pt x="161411" y="3482"/>
                  </a:lnTo>
                  <a:lnTo>
                    <a:pt x="196760" y="38299"/>
                  </a:lnTo>
                  <a:lnTo>
                    <a:pt x="212067" y="70692"/>
                  </a:lnTo>
                  <a:lnTo>
                    <a:pt x="213965" y="93375"/>
                  </a:lnTo>
                  <a:lnTo>
                    <a:pt x="213249" y="111644"/>
                  </a:lnTo>
                  <a:lnTo>
                    <a:pt x="214695" y="116516"/>
                  </a:lnTo>
                  <a:lnTo>
                    <a:pt x="221099" y="1262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89969" y="168455"/>
              <a:ext cx="171500" cy="372816"/>
            </a:xfrm>
            <a:custGeom>
              <a:avLst/>
              <a:gdLst/>
              <a:ahLst/>
              <a:cxnLst/>
              <a:rect l="0" t="0" r="0" b="0"/>
              <a:pathLst>
                <a:path w="171500" h="372816">
                  <a:moveTo>
                    <a:pt x="0" y="0"/>
                  </a:moveTo>
                  <a:lnTo>
                    <a:pt x="3119" y="57265"/>
                  </a:lnTo>
                  <a:lnTo>
                    <a:pt x="8333" y="106655"/>
                  </a:lnTo>
                  <a:lnTo>
                    <a:pt x="9877" y="158334"/>
                  </a:lnTo>
                  <a:lnTo>
                    <a:pt x="10335" y="207571"/>
                  </a:lnTo>
                  <a:lnTo>
                    <a:pt x="16079" y="266130"/>
                  </a:lnTo>
                  <a:lnTo>
                    <a:pt x="18904" y="321588"/>
                  </a:lnTo>
                  <a:lnTo>
                    <a:pt x="15030" y="345309"/>
                  </a:lnTo>
                  <a:lnTo>
                    <a:pt x="12360" y="349529"/>
                  </a:lnTo>
                  <a:lnTo>
                    <a:pt x="9409" y="348833"/>
                  </a:lnTo>
                  <a:lnTo>
                    <a:pt x="6273" y="344860"/>
                  </a:lnTo>
                  <a:lnTo>
                    <a:pt x="5907" y="327966"/>
                  </a:lnTo>
                  <a:lnTo>
                    <a:pt x="15204" y="284582"/>
                  </a:lnTo>
                  <a:lnTo>
                    <a:pt x="30501" y="258366"/>
                  </a:lnTo>
                  <a:lnTo>
                    <a:pt x="46311" y="246241"/>
                  </a:lnTo>
                  <a:lnTo>
                    <a:pt x="66206" y="238122"/>
                  </a:lnTo>
                  <a:lnTo>
                    <a:pt x="90646" y="234514"/>
                  </a:lnTo>
                  <a:lnTo>
                    <a:pt x="113986" y="239149"/>
                  </a:lnTo>
                  <a:lnTo>
                    <a:pt x="134888" y="250178"/>
                  </a:lnTo>
                  <a:lnTo>
                    <a:pt x="151977" y="266778"/>
                  </a:lnTo>
                  <a:lnTo>
                    <a:pt x="169162" y="295855"/>
                  </a:lnTo>
                  <a:lnTo>
                    <a:pt x="171499" y="316325"/>
                  </a:lnTo>
                  <a:lnTo>
                    <a:pt x="167469" y="337121"/>
                  </a:lnTo>
                  <a:lnTo>
                    <a:pt x="157878" y="358062"/>
                  </a:lnTo>
                  <a:lnTo>
                    <a:pt x="149706" y="365050"/>
                  </a:lnTo>
                  <a:lnTo>
                    <a:pt x="128147" y="372815"/>
                  </a:lnTo>
                  <a:lnTo>
                    <a:pt x="106087" y="370027"/>
                  </a:lnTo>
                  <a:lnTo>
                    <a:pt x="63329" y="349173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16356" y="361028"/>
              <a:ext cx="131628" cy="139920"/>
            </a:xfrm>
            <a:custGeom>
              <a:avLst/>
              <a:gdLst/>
              <a:ahLst/>
              <a:cxnLst/>
              <a:rect l="0" t="0" r="0" b="0"/>
              <a:pathLst>
                <a:path w="131628" h="139920">
                  <a:moveTo>
                    <a:pt x="5239" y="70640"/>
                  </a:moveTo>
                  <a:lnTo>
                    <a:pt x="63856" y="70640"/>
                  </a:lnTo>
                  <a:lnTo>
                    <a:pt x="98647" y="65051"/>
                  </a:lnTo>
                  <a:lnTo>
                    <a:pt x="125592" y="50396"/>
                  </a:lnTo>
                  <a:lnTo>
                    <a:pt x="129929" y="43106"/>
                  </a:lnTo>
                  <a:lnTo>
                    <a:pt x="131627" y="25647"/>
                  </a:lnTo>
                  <a:lnTo>
                    <a:pt x="128102" y="18418"/>
                  </a:lnTo>
                  <a:lnTo>
                    <a:pt x="114827" y="7266"/>
                  </a:lnTo>
                  <a:lnTo>
                    <a:pt x="82034" y="0"/>
                  </a:lnTo>
                  <a:lnTo>
                    <a:pt x="42681" y="9025"/>
                  </a:lnTo>
                  <a:lnTo>
                    <a:pt x="21490" y="23368"/>
                  </a:lnTo>
                  <a:lnTo>
                    <a:pt x="12564" y="32107"/>
                  </a:lnTo>
                  <a:lnTo>
                    <a:pt x="2645" y="54294"/>
                  </a:lnTo>
                  <a:lnTo>
                    <a:pt x="0" y="66762"/>
                  </a:lnTo>
                  <a:lnTo>
                    <a:pt x="3301" y="89973"/>
                  </a:lnTo>
                  <a:lnTo>
                    <a:pt x="18313" y="119652"/>
                  </a:lnTo>
                  <a:lnTo>
                    <a:pt x="24484" y="127881"/>
                  </a:lnTo>
                  <a:lnTo>
                    <a:pt x="43818" y="137025"/>
                  </a:lnTo>
                  <a:lnTo>
                    <a:pt x="68009" y="139919"/>
                  </a:lnTo>
                  <a:lnTo>
                    <a:pt x="121053" y="1338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21637" y="379025"/>
              <a:ext cx="178985" cy="160002"/>
            </a:xfrm>
            <a:custGeom>
              <a:avLst/>
              <a:gdLst/>
              <a:ahLst/>
              <a:cxnLst/>
              <a:rect l="0" t="0" r="0" b="0"/>
              <a:pathLst>
                <a:path w="178985" h="160002">
                  <a:moveTo>
                    <a:pt x="0" y="31586"/>
                  </a:moveTo>
                  <a:lnTo>
                    <a:pt x="5589" y="90203"/>
                  </a:lnTo>
                  <a:lnTo>
                    <a:pt x="21331" y="146800"/>
                  </a:lnTo>
                  <a:lnTo>
                    <a:pt x="24749" y="157528"/>
                  </a:lnTo>
                  <a:lnTo>
                    <a:pt x="27028" y="160001"/>
                  </a:lnTo>
                  <a:lnTo>
                    <a:pt x="28547" y="156970"/>
                  </a:lnTo>
                  <a:lnTo>
                    <a:pt x="29065" y="142294"/>
                  </a:lnTo>
                  <a:lnTo>
                    <a:pt x="15848" y="83780"/>
                  </a:lnTo>
                  <a:lnTo>
                    <a:pt x="25729" y="31527"/>
                  </a:lnTo>
                  <a:lnTo>
                    <a:pt x="32361" y="23358"/>
                  </a:lnTo>
                  <a:lnTo>
                    <a:pt x="52207" y="11161"/>
                  </a:lnTo>
                  <a:lnTo>
                    <a:pt x="103076" y="2205"/>
                  </a:lnTo>
                  <a:lnTo>
                    <a:pt x="151945" y="436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73782" y="575980"/>
              <a:ext cx="2442612" cy="138386"/>
            </a:xfrm>
            <a:custGeom>
              <a:avLst/>
              <a:gdLst/>
              <a:ahLst/>
              <a:cxnLst/>
              <a:rect l="0" t="0" r="0" b="0"/>
              <a:pathLst>
                <a:path w="2442612" h="138386">
                  <a:moveTo>
                    <a:pt x="2442611" y="3087"/>
                  </a:moveTo>
                  <a:lnTo>
                    <a:pt x="2418565" y="12662"/>
                  </a:lnTo>
                  <a:lnTo>
                    <a:pt x="2356324" y="57396"/>
                  </a:lnTo>
                  <a:lnTo>
                    <a:pt x="2333292" y="59200"/>
                  </a:lnTo>
                  <a:lnTo>
                    <a:pt x="2275011" y="47781"/>
                  </a:lnTo>
                  <a:lnTo>
                    <a:pt x="2221625" y="25451"/>
                  </a:lnTo>
                  <a:lnTo>
                    <a:pt x="2165766" y="3721"/>
                  </a:lnTo>
                  <a:lnTo>
                    <a:pt x="2152763" y="0"/>
                  </a:lnTo>
                  <a:lnTo>
                    <a:pt x="2125836" y="2105"/>
                  </a:lnTo>
                  <a:lnTo>
                    <a:pt x="2070423" y="22520"/>
                  </a:lnTo>
                  <a:lnTo>
                    <a:pt x="2021652" y="39508"/>
                  </a:lnTo>
                  <a:lnTo>
                    <a:pt x="1983050" y="42344"/>
                  </a:lnTo>
                  <a:lnTo>
                    <a:pt x="1948866" y="35126"/>
                  </a:lnTo>
                  <a:lnTo>
                    <a:pt x="1914171" y="21029"/>
                  </a:lnTo>
                  <a:lnTo>
                    <a:pt x="1854351" y="15080"/>
                  </a:lnTo>
                  <a:lnTo>
                    <a:pt x="1814417" y="17169"/>
                  </a:lnTo>
                  <a:lnTo>
                    <a:pt x="1757552" y="31631"/>
                  </a:lnTo>
                  <a:lnTo>
                    <a:pt x="1717235" y="39490"/>
                  </a:lnTo>
                  <a:lnTo>
                    <a:pt x="1654922" y="32851"/>
                  </a:lnTo>
                  <a:lnTo>
                    <a:pt x="1597207" y="20275"/>
                  </a:lnTo>
                  <a:lnTo>
                    <a:pt x="1549152" y="8865"/>
                  </a:lnTo>
                  <a:lnTo>
                    <a:pt x="1505864" y="15450"/>
                  </a:lnTo>
                  <a:lnTo>
                    <a:pt x="1485816" y="22620"/>
                  </a:lnTo>
                  <a:lnTo>
                    <a:pt x="1423676" y="51316"/>
                  </a:lnTo>
                  <a:lnTo>
                    <a:pt x="1389282" y="60141"/>
                  </a:lnTo>
                  <a:lnTo>
                    <a:pt x="1339451" y="53828"/>
                  </a:lnTo>
                  <a:lnTo>
                    <a:pt x="1289877" y="46905"/>
                  </a:lnTo>
                  <a:lnTo>
                    <a:pt x="1228958" y="46707"/>
                  </a:lnTo>
                  <a:lnTo>
                    <a:pt x="1193157" y="54876"/>
                  </a:lnTo>
                  <a:lnTo>
                    <a:pt x="1146441" y="79028"/>
                  </a:lnTo>
                  <a:lnTo>
                    <a:pt x="1104497" y="84859"/>
                  </a:lnTo>
                  <a:lnTo>
                    <a:pt x="1047497" y="78424"/>
                  </a:lnTo>
                  <a:lnTo>
                    <a:pt x="990360" y="62502"/>
                  </a:lnTo>
                  <a:lnTo>
                    <a:pt x="947117" y="63325"/>
                  </a:lnTo>
                  <a:lnTo>
                    <a:pt x="894574" y="74084"/>
                  </a:lnTo>
                  <a:lnTo>
                    <a:pt x="833416" y="84355"/>
                  </a:lnTo>
                  <a:lnTo>
                    <a:pt x="793250" y="83318"/>
                  </a:lnTo>
                  <a:lnTo>
                    <a:pt x="731469" y="72487"/>
                  </a:lnTo>
                  <a:lnTo>
                    <a:pt x="668486" y="67488"/>
                  </a:lnTo>
                  <a:lnTo>
                    <a:pt x="614104" y="69621"/>
                  </a:lnTo>
                  <a:lnTo>
                    <a:pt x="558042" y="75371"/>
                  </a:lnTo>
                  <a:lnTo>
                    <a:pt x="499048" y="76507"/>
                  </a:lnTo>
                  <a:lnTo>
                    <a:pt x="445455" y="79851"/>
                  </a:lnTo>
                  <a:lnTo>
                    <a:pt x="389548" y="91430"/>
                  </a:lnTo>
                  <a:lnTo>
                    <a:pt x="331755" y="104982"/>
                  </a:lnTo>
                  <a:lnTo>
                    <a:pt x="285330" y="122044"/>
                  </a:lnTo>
                  <a:lnTo>
                    <a:pt x="262514" y="131996"/>
                  </a:lnTo>
                  <a:lnTo>
                    <a:pt x="209739" y="138385"/>
                  </a:lnTo>
                  <a:lnTo>
                    <a:pt x="171329" y="136372"/>
                  </a:lnTo>
                  <a:lnTo>
                    <a:pt x="115022" y="121938"/>
                  </a:lnTo>
                  <a:lnTo>
                    <a:pt x="77104" y="114081"/>
                  </a:lnTo>
                  <a:lnTo>
                    <a:pt x="32258" y="117602"/>
                  </a:lnTo>
                  <a:lnTo>
                    <a:pt x="0" y="1189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Freeform 14"/>
          <p:cNvSpPr/>
          <p:nvPr/>
        </p:nvSpPr>
        <p:spPr>
          <a:xfrm>
            <a:off x="3190134" y="421139"/>
            <a:ext cx="73701" cy="10530"/>
          </a:xfrm>
          <a:custGeom>
            <a:avLst/>
            <a:gdLst/>
            <a:ahLst/>
            <a:cxnLst/>
            <a:rect l="0" t="0" r="0" b="0"/>
            <a:pathLst>
              <a:path w="73701" h="10530">
                <a:moveTo>
                  <a:pt x="73700" y="0"/>
                </a:moveTo>
                <a:lnTo>
                  <a:pt x="25795" y="3120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328533" y="1299490"/>
            <a:ext cx="3598597" cy="541672"/>
            <a:chOff x="328533" y="1299490"/>
            <a:chExt cx="3598597" cy="541672"/>
          </a:xfrm>
        </p:grpSpPr>
        <p:sp>
          <p:nvSpPr>
            <p:cNvPr id="16" name="Freeform 15"/>
            <p:cNvSpPr/>
            <p:nvPr/>
          </p:nvSpPr>
          <p:spPr>
            <a:xfrm>
              <a:off x="328533" y="1299490"/>
              <a:ext cx="250535" cy="453643"/>
            </a:xfrm>
            <a:custGeom>
              <a:avLst/>
              <a:gdLst/>
              <a:ahLst/>
              <a:cxnLst/>
              <a:rect l="0" t="0" r="0" b="0"/>
              <a:pathLst>
                <a:path w="250535" h="453643">
                  <a:moveTo>
                    <a:pt x="250534" y="69214"/>
                  </a:moveTo>
                  <a:lnTo>
                    <a:pt x="234893" y="51233"/>
                  </a:lnTo>
                  <a:lnTo>
                    <a:pt x="220683" y="26062"/>
                  </a:lnTo>
                  <a:lnTo>
                    <a:pt x="204512" y="10651"/>
                  </a:lnTo>
                  <a:lnTo>
                    <a:pt x="182506" y="2242"/>
                  </a:lnTo>
                  <a:lnTo>
                    <a:pt x="170087" y="0"/>
                  </a:lnTo>
                  <a:lnTo>
                    <a:pt x="146929" y="3747"/>
                  </a:lnTo>
                  <a:lnTo>
                    <a:pt x="124939" y="14381"/>
                  </a:lnTo>
                  <a:lnTo>
                    <a:pt x="71648" y="59784"/>
                  </a:lnTo>
                  <a:lnTo>
                    <a:pt x="45582" y="96186"/>
                  </a:lnTo>
                  <a:lnTo>
                    <a:pt x="24219" y="150408"/>
                  </a:lnTo>
                  <a:lnTo>
                    <a:pt x="8735" y="206178"/>
                  </a:lnTo>
                  <a:lnTo>
                    <a:pt x="0" y="267844"/>
                  </a:lnTo>
                  <a:lnTo>
                    <a:pt x="5510" y="320710"/>
                  </a:lnTo>
                  <a:lnTo>
                    <a:pt x="14051" y="374999"/>
                  </a:lnTo>
                  <a:lnTo>
                    <a:pt x="26107" y="400481"/>
                  </a:lnTo>
                  <a:lnTo>
                    <a:pt x="62443" y="435903"/>
                  </a:lnTo>
                  <a:lnTo>
                    <a:pt x="72498" y="443525"/>
                  </a:lnTo>
                  <a:lnTo>
                    <a:pt x="99267" y="451994"/>
                  </a:lnTo>
                  <a:lnTo>
                    <a:pt x="144103" y="453642"/>
                  </a:lnTo>
                  <a:lnTo>
                    <a:pt x="206883" y="440546"/>
                  </a:lnTo>
                  <a:lnTo>
                    <a:pt x="250534" y="4271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20931" y="1558217"/>
              <a:ext cx="188348" cy="152833"/>
            </a:xfrm>
            <a:custGeom>
              <a:avLst/>
              <a:gdLst/>
              <a:ahLst/>
              <a:cxnLst/>
              <a:rect l="0" t="0" r="0" b="0"/>
              <a:pathLst>
                <a:path w="188348" h="152833">
                  <a:moveTo>
                    <a:pt x="95006" y="31586"/>
                  </a:moveTo>
                  <a:lnTo>
                    <a:pt x="83828" y="20407"/>
                  </a:lnTo>
                  <a:lnTo>
                    <a:pt x="77026" y="18284"/>
                  </a:lnTo>
                  <a:lnTo>
                    <a:pt x="60109" y="19045"/>
                  </a:lnTo>
                  <a:lnTo>
                    <a:pt x="30854" y="31639"/>
                  </a:lnTo>
                  <a:lnTo>
                    <a:pt x="5548" y="55778"/>
                  </a:lnTo>
                  <a:lnTo>
                    <a:pt x="1442" y="66431"/>
                  </a:lnTo>
                  <a:lnTo>
                    <a:pt x="0" y="90746"/>
                  </a:lnTo>
                  <a:lnTo>
                    <a:pt x="6378" y="110912"/>
                  </a:lnTo>
                  <a:lnTo>
                    <a:pt x="29536" y="142921"/>
                  </a:lnTo>
                  <a:lnTo>
                    <a:pt x="52261" y="151258"/>
                  </a:lnTo>
                  <a:lnTo>
                    <a:pt x="94819" y="152832"/>
                  </a:lnTo>
                  <a:lnTo>
                    <a:pt x="120659" y="147474"/>
                  </a:lnTo>
                  <a:lnTo>
                    <a:pt x="139943" y="137294"/>
                  </a:lnTo>
                  <a:lnTo>
                    <a:pt x="171386" y="103289"/>
                  </a:lnTo>
                  <a:lnTo>
                    <a:pt x="185885" y="83341"/>
                  </a:lnTo>
                  <a:lnTo>
                    <a:pt x="188347" y="73108"/>
                  </a:lnTo>
                  <a:lnTo>
                    <a:pt x="184844" y="52380"/>
                  </a:lnTo>
                  <a:lnTo>
                    <a:pt x="169718" y="26569"/>
                  </a:lnTo>
                  <a:lnTo>
                    <a:pt x="153948" y="14538"/>
                  </a:lnTo>
                  <a:lnTo>
                    <a:pt x="135241" y="6461"/>
                  </a:lnTo>
                  <a:lnTo>
                    <a:pt x="9500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63336" y="1565656"/>
              <a:ext cx="242157" cy="113118"/>
            </a:xfrm>
            <a:custGeom>
              <a:avLst/>
              <a:gdLst/>
              <a:ahLst/>
              <a:cxnLst/>
              <a:rect l="0" t="0" r="0" b="0"/>
              <a:pathLst>
                <a:path w="242157" h="113118">
                  <a:moveTo>
                    <a:pt x="0" y="66261"/>
                  </a:moveTo>
                  <a:lnTo>
                    <a:pt x="15619" y="113117"/>
                  </a:lnTo>
                  <a:lnTo>
                    <a:pt x="12557" y="99251"/>
                  </a:lnTo>
                  <a:lnTo>
                    <a:pt x="12300" y="67197"/>
                  </a:lnTo>
                  <a:lnTo>
                    <a:pt x="16385" y="45620"/>
                  </a:lnTo>
                  <a:lnTo>
                    <a:pt x="22622" y="38462"/>
                  </a:lnTo>
                  <a:lnTo>
                    <a:pt x="42030" y="30509"/>
                  </a:lnTo>
                  <a:lnTo>
                    <a:pt x="63134" y="30094"/>
                  </a:lnTo>
                  <a:lnTo>
                    <a:pt x="83042" y="34979"/>
                  </a:lnTo>
                  <a:lnTo>
                    <a:pt x="99689" y="44949"/>
                  </a:lnTo>
                  <a:lnTo>
                    <a:pt x="111767" y="60298"/>
                  </a:lnTo>
                  <a:lnTo>
                    <a:pt x="116625" y="69305"/>
                  </a:lnTo>
                  <a:lnTo>
                    <a:pt x="117525" y="72969"/>
                  </a:lnTo>
                  <a:lnTo>
                    <a:pt x="115785" y="73073"/>
                  </a:lnTo>
                  <a:lnTo>
                    <a:pt x="112285" y="70802"/>
                  </a:lnTo>
                  <a:lnTo>
                    <a:pt x="111121" y="64609"/>
                  </a:lnTo>
                  <a:lnTo>
                    <a:pt x="112948" y="45250"/>
                  </a:lnTo>
                  <a:lnTo>
                    <a:pt x="120779" y="27287"/>
                  </a:lnTo>
                  <a:lnTo>
                    <a:pt x="126143" y="19221"/>
                  </a:lnTo>
                  <a:lnTo>
                    <a:pt x="141462" y="7140"/>
                  </a:lnTo>
                  <a:lnTo>
                    <a:pt x="150460" y="2280"/>
                  </a:lnTo>
                  <a:lnTo>
                    <a:pt x="169817" y="0"/>
                  </a:lnTo>
                  <a:lnTo>
                    <a:pt x="188948" y="4056"/>
                  </a:lnTo>
                  <a:lnTo>
                    <a:pt x="205250" y="13658"/>
                  </a:lnTo>
                  <a:lnTo>
                    <a:pt x="227581" y="37807"/>
                  </a:lnTo>
                  <a:lnTo>
                    <a:pt x="235678" y="60243"/>
                  </a:lnTo>
                  <a:lnTo>
                    <a:pt x="242156" y="978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179191" y="1513822"/>
              <a:ext cx="140868" cy="327340"/>
            </a:xfrm>
            <a:custGeom>
              <a:avLst/>
              <a:gdLst/>
              <a:ahLst/>
              <a:cxnLst/>
              <a:rect l="0" t="0" r="0" b="0"/>
              <a:pathLst>
                <a:path w="140868" h="327340">
                  <a:moveTo>
                    <a:pt x="0" y="118095"/>
                  </a:moveTo>
                  <a:lnTo>
                    <a:pt x="3120" y="160786"/>
                  </a:lnTo>
                  <a:lnTo>
                    <a:pt x="9553" y="221333"/>
                  </a:lnTo>
                  <a:lnTo>
                    <a:pt x="15989" y="284663"/>
                  </a:lnTo>
                  <a:lnTo>
                    <a:pt x="26122" y="327339"/>
                  </a:lnTo>
                  <a:lnTo>
                    <a:pt x="22404" y="300413"/>
                  </a:lnTo>
                  <a:lnTo>
                    <a:pt x="21323" y="250035"/>
                  </a:lnTo>
                  <a:lnTo>
                    <a:pt x="12704" y="186618"/>
                  </a:lnTo>
                  <a:lnTo>
                    <a:pt x="4284" y="135148"/>
                  </a:lnTo>
                  <a:lnTo>
                    <a:pt x="2439" y="85193"/>
                  </a:lnTo>
                  <a:lnTo>
                    <a:pt x="14822" y="24551"/>
                  </a:lnTo>
                  <a:lnTo>
                    <a:pt x="20410" y="15958"/>
                  </a:lnTo>
                  <a:lnTo>
                    <a:pt x="35977" y="3290"/>
                  </a:lnTo>
                  <a:lnTo>
                    <a:pt x="54595" y="0"/>
                  </a:lnTo>
                  <a:lnTo>
                    <a:pt x="64472" y="761"/>
                  </a:lnTo>
                  <a:lnTo>
                    <a:pt x="81687" y="7845"/>
                  </a:lnTo>
                  <a:lnTo>
                    <a:pt x="111802" y="31456"/>
                  </a:lnTo>
                  <a:lnTo>
                    <a:pt x="127623" y="57329"/>
                  </a:lnTo>
                  <a:lnTo>
                    <a:pt x="139720" y="87222"/>
                  </a:lnTo>
                  <a:lnTo>
                    <a:pt x="140867" y="107883"/>
                  </a:lnTo>
                  <a:lnTo>
                    <a:pt x="136307" y="127594"/>
                  </a:lnTo>
                  <a:lnTo>
                    <a:pt x="126482" y="144153"/>
                  </a:lnTo>
                  <a:lnTo>
                    <a:pt x="118246" y="149505"/>
                  </a:lnTo>
                  <a:lnTo>
                    <a:pt x="96618" y="155452"/>
                  </a:lnTo>
                  <a:lnTo>
                    <a:pt x="63723" y="153210"/>
                  </a:lnTo>
                  <a:lnTo>
                    <a:pt x="51718" y="148130"/>
                  </a:lnTo>
                  <a:lnTo>
                    <a:pt x="42114" y="1391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366151" y="1526632"/>
              <a:ext cx="134583" cy="149129"/>
            </a:xfrm>
            <a:custGeom>
              <a:avLst/>
              <a:gdLst/>
              <a:ahLst/>
              <a:cxnLst/>
              <a:rect l="0" t="0" r="0" b="0"/>
              <a:pathLst>
                <a:path w="134583" h="149129">
                  <a:moveTo>
                    <a:pt x="97310" y="52642"/>
                  </a:moveTo>
                  <a:lnTo>
                    <a:pt x="87734" y="28596"/>
                  </a:lnTo>
                  <a:lnTo>
                    <a:pt x="77066" y="14269"/>
                  </a:lnTo>
                  <a:lnTo>
                    <a:pt x="69776" y="10682"/>
                  </a:lnTo>
                  <a:lnTo>
                    <a:pt x="52317" y="9817"/>
                  </a:lnTo>
                  <a:lnTo>
                    <a:pt x="22757" y="21496"/>
                  </a:lnTo>
                  <a:lnTo>
                    <a:pt x="8413" y="36460"/>
                  </a:lnTo>
                  <a:lnTo>
                    <a:pt x="2950" y="45363"/>
                  </a:lnTo>
                  <a:lnTo>
                    <a:pt x="0" y="64615"/>
                  </a:lnTo>
                  <a:lnTo>
                    <a:pt x="3758" y="84870"/>
                  </a:lnTo>
                  <a:lnTo>
                    <a:pt x="19028" y="114833"/>
                  </a:lnTo>
                  <a:lnTo>
                    <a:pt x="31712" y="131365"/>
                  </a:lnTo>
                  <a:lnTo>
                    <a:pt x="51388" y="143392"/>
                  </a:lnTo>
                  <a:lnTo>
                    <a:pt x="63185" y="148237"/>
                  </a:lnTo>
                  <a:lnTo>
                    <a:pt x="74560" y="149128"/>
                  </a:lnTo>
                  <a:lnTo>
                    <a:pt x="96557" y="143878"/>
                  </a:lnTo>
                  <a:lnTo>
                    <a:pt x="114913" y="130626"/>
                  </a:lnTo>
                  <a:lnTo>
                    <a:pt x="123083" y="122179"/>
                  </a:lnTo>
                  <a:lnTo>
                    <a:pt x="132161" y="100315"/>
                  </a:lnTo>
                  <a:lnTo>
                    <a:pt x="134582" y="87934"/>
                  </a:lnTo>
                  <a:lnTo>
                    <a:pt x="131033" y="64818"/>
                  </a:lnTo>
                  <a:lnTo>
                    <a:pt x="120487" y="44016"/>
                  </a:lnTo>
                  <a:lnTo>
                    <a:pt x="104101" y="26971"/>
                  </a:lnTo>
                  <a:lnTo>
                    <a:pt x="5519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582441" y="1531571"/>
              <a:ext cx="133739" cy="132217"/>
            </a:xfrm>
            <a:custGeom>
              <a:avLst/>
              <a:gdLst/>
              <a:ahLst/>
              <a:cxnLst/>
              <a:rect l="0" t="0" r="0" b="0"/>
              <a:pathLst>
                <a:path w="133739" h="132217">
                  <a:moveTo>
                    <a:pt x="81061" y="5589"/>
                  </a:moveTo>
                  <a:lnTo>
                    <a:pt x="64294" y="0"/>
                  </a:lnTo>
                  <a:lnTo>
                    <a:pt x="31509" y="2114"/>
                  </a:lnTo>
                  <a:lnTo>
                    <a:pt x="11855" y="10284"/>
                  </a:lnTo>
                  <a:lnTo>
                    <a:pt x="3338" y="15738"/>
                  </a:lnTo>
                  <a:lnTo>
                    <a:pt x="0" y="21714"/>
                  </a:lnTo>
                  <a:lnTo>
                    <a:pt x="114" y="28037"/>
                  </a:lnTo>
                  <a:lnTo>
                    <a:pt x="2530" y="34592"/>
                  </a:lnTo>
                  <a:lnTo>
                    <a:pt x="8820" y="38963"/>
                  </a:lnTo>
                  <a:lnTo>
                    <a:pt x="40029" y="45113"/>
                  </a:lnTo>
                  <a:lnTo>
                    <a:pt x="100643" y="52951"/>
                  </a:lnTo>
                  <a:lnTo>
                    <a:pt x="119400" y="65244"/>
                  </a:lnTo>
                  <a:lnTo>
                    <a:pt x="127677" y="73435"/>
                  </a:lnTo>
                  <a:lnTo>
                    <a:pt x="132026" y="82405"/>
                  </a:lnTo>
                  <a:lnTo>
                    <a:pt x="133738" y="101731"/>
                  </a:lnTo>
                  <a:lnTo>
                    <a:pt x="130217" y="110628"/>
                  </a:lnTo>
                  <a:lnTo>
                    <a:pt x="116946" y="126752"/>
                  </a:lnTo>
                  <a:lnTo>
                    <a:pt x="108494" y="130818"/>
                  </a:lnTo>
                  <a:lnTo>
                    <a:pt x="89744" y="132216"/>
                  </a:lnTo>
                  <a:lnTo>
                    <a:pt x="28419" y="1214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800373" y="1558217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10528" y="0"/>
                  </a:moveTo>
                  <a:lnTo>
                    <a:pt x="1463" y="5861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789844" y="14108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905658" y="1347647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9065" y="165651"/>
                  </a:lnTo>
                  <a:lnTo>
                    <a:pt x="10095" y="217798"/>
                  </a:lnTo>
                  <a:lnTo>
                    <a:pt x="18804" y="273090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842487" y="1484518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30978" y="8333"/>
                  </a:lnTo>
                  <a:lnTo>
                    <a:pt x="79554" y="15684"/>
                  </a:lnTo>
                  <a:lnTo>
                    <a:pt x="19734" y="234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015388" y="1471000"/>
              <a:ext cx="195597" cy="167361"/>
            </a:xfrm>
            <a:custGeom>
              <a:avLst/>
              <a:gdLst/>
              <a:ahLst/>
              <a:cxnLst/>
              <a:rect l="0" t="0" r="0" b="0"/>
              <a:pathLst>
                <a:path w="195597" h="167361">
                  <a:moveTo>
                    <a:pt x="69254" y="118803"/>
                  </a:moveTo>
                  <a:lnTo>
                    <a:pt x="113216" y="98559"/>
                  </a:lnTo>
                  <a:lnTo>
                    <a:pt x="137912" y="79399"/>
                  </a:lnTo>
                  <a:lnTo>
                    <a:pt x="146562" y="59566"/>
                  </a:lnTo>
                  <a:lnTo>
                    <a:pt x="148869" y="47726"/>
                  </a:lnTo>
                  <a:lnTo>
                    <a:pt x="148067" y="37493"/>
                  </a:lnTo>
                  <a:lnTo>
                    <a:pt x="140936" y="19884"/>
                  </a:lnTo>
                  <a:lnTo>
                    <a:pt x="123730" y="7379"/>
                  </a:lnTo>
                  <a:lnTo>
                    <a:pt x="112590" y="2406"/>
                  </a:lnTo>
                  <a:lnTo>
                    <a:pt x="87734" y="0"/>
                  </a:lnTo>
                  <a:lnTo>
                    <a:pt x="62260" y="4000"/>
                  </a:lnTo>
                  <a:lnTo>
                    <a:pt x="39239" y="13577"/>
                  </a:lnTo>
                  <a:lnTo>
                    <a:pt x="12138" y="37712"/>
                  </a:lnTo>
                  <a:lnTo>
                    <a:pt x="2925" y="60146"/>
                  </a:lnTo>
                  <a:lnTo>
                    <a:pt x="0" y="84544"/>
                  </a:lnTo>
                  <a:lnTo>
                    <a:pt x="2600" y="107086"/>
                  </a:lnTo>
                  <a:lnTo>
                    <a:pt x="10774" y="125684"/>
                  </a:lnTo>
                  <a:lnTo>
                    <a:pt x="23376" y="141748"/>
                  </a:lnTo>
                  <a:lnTo>
                    <a:pt x="40675" y="156687"/>
                  </a:lnTo>
                  <a:lnTo>
                    <a:pt x="63181" y="164886"/>
                  </a:lnTo>
                  <a:lnTo>
                    <a:pt x="88782" y="167360"/>
                  </a:lnTo>
                  <a:lnTo>
                    <a:pt x="151663" y="156407"/>
                  </a:lnTo>
                  <a:lnTo>
                    <a:pt x="195596" y="1398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496404" y="1332586"/>
              <a:ext cx="346291" cy="304991"/>
            </a:xfrm>
            <a:custGeom>
              <a:avLst/>
              <a:gdLst/>
              <a:ahLst/>
              <a:cxnLst/>
              <a:rect l="0" t="0" r="0" b="0"/>
              <a:pathLst>
                <a:path w="346291" h="304991">
                  <a:moveTo>
                    <a:pt x="9378" y="299331"/>
                  </a:moveTo>
                  <a:lnTo>
                    <a:pt x="3789" y="282563"/>
                  </a:lnTo>
                  <a:lnTo>
                    <a:pt x="4164" y="264972"/>
                  </a:lnTo>
                  <a:lnTo>
                    <a:pt x="8348" y="213905"/>
                  </a:lnTo>
                  <a:lnTo>
                    <a:pt x="3108" y="155898"/>
                  </a:lnTo>
                  <a:lnTo>
                    <a:pt x="4673" y="99379"/>
                  </a:lnTo>
                  <a:lnTo>
                    <a:pt x="0" y="43155"/>
                  </a:lnTo>
                  <a:lnTo>
                    <a:pt x="4779" y="6618"/>
                  </a:lnTo>
                  <a:lnTo>
                    <a:pt x="8652" y="1243"/>
                  </a:lnTo>
                  <a:lnTo>
                    <a:pt x="13573" y="0"/>
                  </a:lnTo>
                  <a:lnTo>
                    <a:pt x="19194" y="1511"/>
                  </a:lnTo>
                  <a:lnTo>
                    <a:pt x="24111" y="7198"/>
                  </a:lnTo>
                  <a:lnTo>
                    <a:pt x="55281" y="62884"/>
                  </a:lnTo>
                  <a:lnTo>
                    <a:pt x="87967" y="122831"/>
                  </a:lnTo>
                  <a:lnTo>
                    <a:pt x="127958" y="181288"/>
                  </a:lnTo>
                  <a:lnTo>
                    <a:pt x="179155" y="244278"/>
                  </a:lnTo>
                  <a:lnTo>
                    <a:pt x="230650" y="293424"/>
                  </a:lnTo>
                  <a:lnTo>
                    <a:pt x="254730" y="302555"/>
                  </a:lnTo>
                  <a:lnTo>
                    <a:pt x="267702" y="304990"/>
                  </a:lnTo>
                  <a:lnTo>
                    <a:pt x="278690" y="303103"/>
                  </a:lnTo>
                  <a:lnTo>
                    <a:pt x="297138" y="291649"/>
                  </a:lnTo>
                  <a:lnTo>
                    <a:pt x="310017" y="271740"/>
                  </a:lnTo>
                  <a:lnTo>
                    <a:pt x="327816" y="209653"/>
                  </a:lnTo>
                  <a:lnTo>
                    <a:pt x="334192" y="146609"/>
                  </a:lnTo>
                  <a:lnTo>
                    <a:pt x="338571" y="89096"/>
                  </a:lnTo>
                  <a:lnTo>
                    <a:pt x="344003" y="49866"/>
                  </a:lnTo>
                  <a:lnTo>
                    <a:pt x="346290" y="150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874279" y="1526632"/>
              <a:ext cx="115815" cy="144491"/>
            </a:xfrm>
            <a:custGeom>
              <a:avLst/>
              <a:gdLst/>
              <a:ahLst/>
              <a:cxnLst/>
              <a:rect l="0" t="0" r="0" b="0"/>
              <a:pathLst>
                <a:path w="115815" h="144491">
                  <a:moveTo>
                    <a:pt x="0" y="10528"/>
                  </a:moveTo>
                  <a:lnTo>
                    <a:pt x="0" y="64673"/>
                  </a:lnTo>
                  <a:lnTo>
                    <a:pt x="2340" y="90744"/>
                  </a:lnTo>
                  <a:lnTo>
                    <a:pt x="16811" y="123983"/>
                  </a:lnTo>
                  <a:lnTo>
                    <a:pt x="29309" y="141281"/>
                  </a:lnTo>
                  <a:lnTo>
                    <a:pt x="35917" y="144490"/>
                  </a:lnTo>
                  <a:lnTo>
                    <a:pt x="42662" y="144290"/>
                  </a:lnTo>
                  <a:lnTo>
                    <a:pt x="56396" y="137828"/>
                  </a:lnTo>
                  <a:lnTo>
                    <a:pt x="77282" y="119866"/>
                  </a:lnTo>
                  <a:lnTo>
                    <a:pt x="91279" y="102407"/>
                  </a:lnTo>
                  <a:lnTo>
                    <a:pt x="99061" y="79829"/>
                  </a:lnTo>
                  <a:lnTo>
                    <a:pt x="113072" y="1730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032207" y="1547433"/>
              <a:ext cx="214500" cy="116070"/>
            </a:xfrm>
            <a:custGeom>
              <a:avLst/>
              <a:gdLst/>
              <a:ahLst/>
              <a:cxnLst/>
              <a:rect l="0" t="0" r="0" b="0"/>
              <a:pathLst>
                <a:path w="214500" h="116070">
                  <a:moveTo>
                    <a:pt x="0" y="10784"/>
                  </a:moveTo>
                  <a:lnTo>
                    <a:pt x="14654" y="60336"/>
                  </a:lnTo>
                  <a:lnTo>
                    <a:pt x="16788" y="63706"/>
                  </a:lnTo>
                  <a:lnTo>
                    <a:pt x="18211" y="61273"/>
                  </a:lnTo>
                  <a:lnTo>
                    <a:pt x="26084" y="23747"/>
                  </a:lnTo>
                  <a:lnTo>
                    <a:pt x="31427" y="14747"/>
                  </a:lnTo>
                  <a:lnTo>
                    <a:pt x="46723" y="1627"/>
                  </a:lnTo>
                  <a:lnTo>
                    <a:pt x="55715" y="0"/>
                  </a:lnTo>
                  <a:lnTo>
                    <a:pt x="75065" y="4431"/>
                  </a:lnTo>
                  <a:lnTo>
                    <a:pt x="92243" y="17319"/>
                  </a:lnTo>
                  <a:lnTo>
                    <a:pt x="106508" y="34746"/>
                  </a:lnTo>
                  <a:lnTo>
                    <a:pt x="116747" y="54189"/>
                  </a:lnTo>
                  <a:lnTo>
                    <a:pt x="119945" y="56098"/>
                  </a:lnTo>
                  <a:lnTo>
                    <a:pt x="122077" y="52692"/>
                  </a:lnTo>
                  <a:lnTo>
                    <a:pt x="131089" y="13603"/>
                  </a:lnTo>
                  <a:lnTo>
                    <a:pt x="137695" y="6814"/>
                  </a:lnTo>
                  <a:lnTo>
                    <a:pt x="146779" y="3458"/>
                  </a:lnTo>
                  <a:lnTo>
                    <a:pt x="157514" y="2391"/>
                  </a:lnTo>
                  <a:lnTo>
                    <a:pt x="167010" y="5188"/>
                  </a:lnTo>
                  <a:lnTo>
                    <a:pt x="183801" y="17656"/>
                  </a:lnTo>
                  <a:lnTo>
                    <a:pt x="200818" y="44406"/>
                  </a:lnTo>
                  <a:lnTo>
                    <a:pt x="213270" y="74558"/>
                  </a:lnTo>
                  <a:lnTo>
                    <a:pt x="214499" y="92161"/>
                  </a:lnTo>
                  <a:lnTo>
                    <a:pt x="210570" y="1160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276558" y="1347647"/>
              <a:ext cx="127259" cy="286318"/>
            </a:xfrm>
            <a:custGeom>
              <a:avLst/>
              <a:gdLst/>
              <a:ahLst/>
              <a:cxnLst/>
              <a:rect l="0" t="0" r="0" b="0"/>
              <a:pathLst>
                <a:path w="127259" h="286318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6998" y="144851"/>
                  </a:lnTo>
                  <a:lnTo>
                    <a:pt x="7937" y="196817"/>
                  </a:lnTo>
                  <a:lnTo>
                    <a:pt x="7085" y="257420"/>
                  </a:lnTo>
                  <a:lnTo>
                    <a:pt x="5161" y="259351"/>
                  </a:lnTo>
                  <a:lnTo>
                    <a:pt x="2709" y="257128"/>
                  </a:lnTo>
                  <a:lnTo>
                    <a:pt x="3104" y="245301"/>
                  </a:lnTo>
                  <a:lnTo>
                    <a:pt x="11154" y="194173"/>
                  </a:lnTo>
                  <a:lnTo>
                    <a:pt x="24794" y="180666"/>
                  </a:lnTo>
                  <a:lnTo>
                    <a:pt x="33345" y="177766"/>
                  </a:lnTo>
                  <a:lnTo>
                    <a:pt x="52205" y="177663"/>
                  </a:lnTo>
                  <a:lnTo>
                    <a:pt x="82553" y="189771"/>
                  </a:lnTo>
                  <a:lnTo>
                    <a:pt x="108183" y="208177"/>
                  </a:lnTo>
                  <a:lnTo>
                    <a:pt x="125006" y="234038"/>
                  </a:lnTo>
                  <a:lnTo>
                    <a:pt x="127258" y="253756"/>
                  </a:lnTo>
                  <a:lnTo>
                    <a:pt x="126221" y="263927"/>
                  </a:lnTo>
                  <a:lnTo>
                    <a:pt x="122020" y="271878"/>
                  </a:lnTo>
                  <a:lnTo>
                    <a:pt x="107993" y="283831"/>
                  </a:lnTo>
                  <a:lnTo>
                    <a:pt x="99340" y="286317"/>
                  </a:lnTo>
                  <a:lnTo>
                    <a:pt x="69223" y="284227"/>
                  </a:lnTo>
                  <a:lnTo>
                    <a:pt x="18861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439892" y="1481455"/>
              <a:ext cx="122759" cy="150463"/>
            </a:xfrm>
            <a:custGeom>
              <a:avLst/>
              <a:gdLst/>
              <a:ahLst/>
              <a:cxnLst/>
              <a:rect l="0" t="0" r="0" b="0"/>
              <a:pathLst>
                <a:path w="122759" h="150463">
                  <a:moveTo>
                    <a:pt x="23983" y="97819"/>
                  </a:moveTo>
                  <a:lnTo>
                    <a:pt x="85094" y="79861"/>
                  </a:lnTo>
                  <a:lnTo>
                    <a:pt x="107296" y="73070"/>
                  </a:lnTo>
                  <a:lnTo>
                    <a:pt x="114620" y="66112"/>
                  </a:lnTo>
                  <a:lnTo>
                    <a:pt x="122758" y="45903"/>
                  </a:lnTo>
                  <a:lnTo>
                    <a:pt x="121418" y="36302"/>
                  </a:lnTo>
                  <a:lnTo>
                    <a:pt x="110572" y="19395"/>
                  </a:lnTo>
                  <a:lnTo>
                    <a:pt x="84734" y="2313"/>
                  </a:lnTo>
                  <a:lnTo>
                    <a:pt x="61902" y="0"/>
                  </a:lnTo>
                  <a:lnTo>
                    <a:pt x="38497" y="4041"/>
                  </a:lnTo>
                  <a:lnTo>
                    <a:pt x="20295" y="13636"/>
                  </a:lnTo>
                  <a:lnTo>
                    <a:pt x="7527" y="28819"/>
                  </a:lnTo>
                  <a:lnTo>
                    <a:pt x="2483" y="37781"/>
                  </a:lnTo>
                  <a:lnTo>
                    <a:pt x="0" y="60217"/>
                  </a:lnTo>
                  <a:lnTo>
                    <a:pt x="3966" y="84617"/>
                  </a:lnTo>
                  <a:lnTo>
                    <a:pt x="13527" y="107159"/>
                  </a:lnTo>
                  <a:lnTo>
                    <a:pt x="37653" y="133992"/>
                  </a:lnTo>
                  <a:lnTo>
                    <a:pt x="60085" y="143142"/>
                  </a:lnTo>
                  <a:lnTo>
                    <a:pt x="118740" y="1504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618061" y="1484518"/>
              <a:ext cx="109028" cy="157223"/>
            </a:xfrm>
            <a:custGeom>
              <a:avLst/>
              <a:gdLst/>
              <a:ahLst/>
              <a:cxnLst/>
              <a:rect l="0" t="0" r="0" b="0"/>
              <a:pathLst>
                <a:path w="109028" h="157223">
                  <a:moveTo>
                    <a:pt x="3742" y="52642"/>
                  </a:moveTo>
                  <a:lnTo>
                    <a:pt x="6861" y="101573"/>
                  </a:lnTo>
                  <a:lnTo>
                    <a:pt x="18396" y="155114"/>
                  </a:lnTo>
                  <a:lnTo>
                    <a:pt x="20530" y="157222"/>
                  </a:lnTo>
                  <a:lnTo>
                    <a:pt x="22902" y="143966"/>
                  </a:lnTo>
                  <a:lnTo>
                    <a:pt x="13096" y="94304"/>
                  </a:lnTo>
                  <a:lnTo>
                    <a:pt x="0" y="52553"/>
                  </a:lnTo>
                  <a:lnTo>
                    <a:pt x="2469" y="31545"/>
                  </a:lnTo>
                  <a:lnTo>
                    <a:pt x="6403" y="21030"/>
                  </a:lnTo>
                  <a:lnTo>
                    <a:pt x="13704" y="14020"/>
                  </a:lnTo>
                  <a:lnTo>
                    <a:pt x="34296" y="6231"/>
                  </a:lnTo>
                  <a:lnTo>
                    <a:pt x="89928" y="820"/>
                  </a:lnTo>
                  <a:lnTo>
                    <a:pt x="10902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863958" y="1537160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716559" y="164244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63253" y="1652974"/>
              <a:ext cx="3253307" cy="168336"/>
            </a:xfrm>
            <a:custGeom>
              <a:avLst/>
              <a:gdLst/>
              <a:ahLst/>
              <a:cxnLst/>
              <a:rect l="0" t="0" r="0" b="0"/>
              <a:pathLst>
                <a:path w="3253307" h="168336">
                  <a:moveTo>
                    <a:pt x="3253306" y="0"/>
                  </a:moveTo>
                  <a:lnTo>
                    <a:pt x="3198219" y="49498"/>
                  </a:lnTo>
                  <a:lnTo>
                    <a:pt x="3168354" y="64708"/>
                  </a:lnTo>
                  <a:lnTo>
                    <a:pt x="3147699" y="66584"/>
                  </a:lnTo>
                  <a:lnTo>
                    <a:pt x="3086931" y="56385"/>
                  </a:lnTo>
                  <a:lnTo>
                    <a:pt x="3035045" y="56501"/>
                  </a:lnTo>
                  <a:lnTo>
                    <a:pt x="2978769" y="70698"/>
                  </a:lnTo>
                  <a:lnTo>
                    <a:pt x="2939685" y="78529"/>
                  </a:lnTo>
                  <a:lnTo>
                    <a:pt x="2884556" y="71880"/>
                  </a:lnTo>
                  <a:lnTo>
                    <a:pt x="2821821" y="58252"/>
                  </a:lnTo>
                  <a:lnTo>
                    <a:pt x="2768338" y="64972"/>
                  </a:lnTo>
                  <a:lnTo>
                    <a:pt x="2707124" y="80955"/>
                  </a:lnTo>
                  <a:lnTo>
                    <a:pt x="2672284" y="88977"/>
                  </a:lnTo>
                  <a:lnTo>
                    <a:pt x="2612415" y="82393"/>
                  </a:lnTo>
                  <a:lnTo>
                    <a:pt x="2549593" y="69827"/>
                  </a:lnTo>
                  <a:lnTo>
                    <a:pt x="2488094" y="65655"/>
                  </a:lnTo>
                  <a:lnTo>
                    <a:pt x="2427073" y="74883"/>
                  </a:lnTo>
                  <a:lnTo>
                    <a:pt x="2374942" y="87971"/>
                  </a:lnTo>
                  <a:lnTo>
                    <a:pt x="2319584" y="100651"/>
                  </a:lnTo>
                  <a:lnTo>
                    <a:pt x="2291617" y="103225"/>
                  </a:lnTo>
                  <a:lnTo>
                    <a:pt x="2234364" y="89237"/>
                  </a:lnTo>
                  <a:lnTo>
                    <a:pt x="2171063" y="77115"/>
                  </a:lnTo>
                  <a:lnTo>
                    <a:pt x="2113152" y="74374"/>
                  </a:lnTo>
                  <a:lnTo>
                    <a:pt x="2056653" y="82238"/>
                  </a:lnTo>
                  <a:lnTo>
                    <a:pt x="1997312" y="91937"/>
                  </a:lnTo>
                  <a:lnTo>
                    <a:pt x="1946853" y="93921"/>
                  </a:lnTo>
                  <a:lnTo>
                    <a:pt x="1897977" y="91389"/>
                  </a:lnTo>
                  <a:lnTo>
                    <a:pt x="1845130" y="80053"/>
                  </a:lnTo>
                  <a:lnTo>
                    <a:pt x="1794917" y="75582"/>
                  </a:lnTo>
                  <a:lnTo>
                    <a:pt x="1741175" y="68668"/>
                  </a:lnTo>
                  <a:lnTo>
                    <a:pt x="1682617" y="59210"/>
                  </a:lnTo>
                  <a:lnTo>
                    <a:pt x="1631992" y="54588"/>
                  </a:lnTo>
                  <a:lnTo>
                    <a:pt x="1580199" y="61432"/>
                  </a:lnTo>
                  <a:lnTo>
                    <a:pt x="1526122" y="74049"/>
                  </a:lnTo>
                  <a:lnTo>
                    <a:pt x="1470380" y="87806"/>
                  </a:lnTo>
                  <a:lnTo>
                    <a:pt x="1422747" y="92697"/>
                  </a:lnTo>
                  <a:lnTo>
                    <a:pt x="1366000" y="88557"/>
                  </a:lnTo>
                  <a:lnTo>
                    <a:pt x="1315911" y="85510"/>
                  </a:lnTo>
                  <a:lnTo>
                    <a:pt x="1260256" y="79018"/>
                  </a:lnTo>
                  <a:lnTo>
                    <a:pt x="1210490" y="80864"/>
                  </a:lnTo>
                  <a:lnTo>
                    <a:pt x="1160520" y="88820"/>
                  </a:lnTo>
                  <a:lnTo>
                    <a:pt x="1108669" y="98587"/>
                  </a:lnTo>
                  <a:lnTo>
                    <a:pt x="1054387" y="111197"/>
                  </a:lnTo>
                  <a:lnTo>
                    <a:pt x="999818" y="114901"/>
                  </a:lnTo>
                  <a:lnTo>
                    <a:pt x="961098" y="112423"/>
                  </a:lnTo>
                  <a:lnTo>
                    <a:pt x="898611" y="105055"/>
                  </a:lnTo>
                  <a:lnTo>
                    <a:pt x="847298" y="97137"/>
                  </a:lnTo>
                  <a:lnTo>
                    <a:pt x="787120" y="95227"/>
                  </a:lnTo>
                  <a:lnTo>
                    <a:pt x="730172" y="104424"/>
                  </a:lnTo>
                  <a:lnTo>
                    <a:pt x="673863" y="124439"/>
                  </a:lnTo>
                  <a:lnTo>
                    <a:pt x="617680" y="134414"/>
                  </a:lnTo>
                  <a:lnTo>
                    <a:pt x="555456" y="135215"/>
                  </a:lnTo>
                  <a:lnTo>
                    <a:pt x="500704" y="128441"/>
                  </a:lnTo>
                  <a:lnTo>
                    <a:pt x="451344" y="130083"/>
                  </a:lnTo>
                  <a:lnTo>
                    <a:pt x="399674" y="137979"/>
                  </a:lnTo>
                  <a:lnTo>
                    <a:pt x="350439" y="147727"/>
                  </a:lnTo>
                  <a:lnTo>
                    <a:pt x="297470" y="161502"/>
                  </a:lnTo>
                  <a:lnTo>
                    <a:pt x="243637" y="167082"/>
                  </a:lnTo>
                  <a:lnTo>
                    <a:pt x="194891" y="168049"/>
                  </a:lnTo>
                  <a:lnTo>
                    <a:pt x="144573" y="168335"/>
                  </a:lnTo>
                  <a:lnTo>
                    <a:pt x="81937" y="165312"/>
                  </a:lnTo>
                  <a:lnTo>
                    <a:pt x="37146" y="16011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3485060" y="147398"/>
            <a:ext cx="5695791" cy="505369"/>
            <a:chOff x="3485060" y="147398"/>
            <a:chExt cx="5695791" cy="505369"/>
          </a:xfrm>
        </p:grpSpPr>
        <p:sp>
          <p:nvSpPr>
            <p:cNvPr id="37" name="Freeform 36"/>
            <p:cNvSpPr/>
            <p:nvPr/>
          </p:nvSpPr>
          <p:spPr>
            <a:xfrm>
              <a:off x="3485060" y="189512"/>
              <a:ext cx="10402" cy="452727"/>
            </a:xfrm>
            <a:custGeom>
              <a:avLst/>
              <a:gdLst/>
              <a:ahLst/>
              <a:cxnLst/>
              <a:rect l="0" t="0" r="0" b="0"/>
              <a:pathLst>
                <a:path w="10402" h="452727">
                  <a:moveTo>
                    <a:pt x="10401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44851"/>
                  </a:lnTo>
                  <a:lnTo>
                    <a:pt x="7133" y="200968"/>
                  </a:lnTo>
                  <a:lnTo>
                    <a:pt x="9433" y="254909"/>
                  </a:lnTo>
                  <a:lnTo>
                    <a:pt x="10114" y="308456"/>
                  </a:lnTo>
                  <a:lnTo>
                    <a:pt x="10316" y="360196"/>
                  </a:lnTo>
                  <a:lnTo>
                    <a:pt x="10384" y="417074"/>
                  </a:lnTo>
                  <a:lnTo>
                    <a:pt x="10401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695502" y="263212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21057" y="0"/>
                  </a:moveTo>
                  <a:lnTo>
                    <a:pt x="21057" y="48931"/>
                  </a:lnTo>
                  <a:lnTo>
                    <a:pt x="17938" y="99896"/>
                  </a:lnTo>
                  <a:lnTo>
                    <a:pt x="12724" y="156331"/>
                  </a:lnTo>
                  <a:lnTo>
                    <a:pt x="11179" y="210097"/>
                  </a:lnTo>
                  <a:lnTo>
                    <a:pt x="10721" y="259953"/>
                  </a:lnTo>
                  <a:lnTo>
                    <a:pt x="10567" y="318721"/>
                  </a:lnTo>
                  <a:lnTo>
                    <a:pt x="2200" y="371778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516518" y="431668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4311" y="8333"/>
                  </a:lnTo>
                  <a:lnTo>
                    <a:pt x="52661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774357" y="444784"/>
              <a:ext cx="205416" cy="168666"/>
            </a:xfrm>
            <a:custGeom>
              <a:avLst/>
              <a:gdLst/>
              <a:ahLst/>
              <a:cxnLst/>
              <a:rect l="0" t="0" r="0" b="0"/>
              <a:pathLst>
                <a:path w="205416" h="168666">
                  <a:moveTo>
                    <a:pt x="163301" y="50055"/>
                  </a:moveTo>
                  <a:lnTo>
                    <a:pt x="126214" y="15308"/>
                  </a:lnTo>
                  <a:lnTo>
                    <a:pt x="108213" y="6146"/>
                  </a:lnTo>
                  <a:lnTo>
                    <a:pt x="67170" y="0"/>
                  </a:lnTo>
                  <a:lnTo>
                    <a:pt x="44147" y="4802"/>
                  </a:lnTo>
                  <a:lnTo>
                    <a:pt x="26116" y="15904"/>
                  </a:lnTo>
                  <a:lnTo>
                    <a:pt x="10303" y="32537"/>
                  </a:lnTo>
                  <a:lnTo>
                    <a:pt x="1715" y="57867"/>
                  </a:lnTo>
                  <a:lnTo>
                    <a:pt x="0" y="101893"/>
                  </a:lnTo>
                  <a:lnTo>
                    <a:pt x="5325" y="128076"/>
                  </a:lnTo>
                  <a:lnTo>
                    <a:pt x="15490" y="147512"/>
                  </a:lnTo>
                  <a:lnTo>
                    <a:pt x="30927" y="160830"/>
                  </a:lnTo>
                  <a:lnTo>
                    <a:pt x="39957" y="166019"/>
                  </a:lnTo>
                  <a:lnTo>
                    <a:pt x="59348" y="168665"/>
                  </a:lnTo>
                  <a:lnTo>
                    <a:pt x="69433" y="167733"/>
                  </a:lnTo>
                  <a:lnTo>
                    <a:pt x="77325" y="163602"/>
                  </a:lnTo>
                  <a:lnTo>
                    <a:pt x="108074" y="122069"/>
                  </a:lnTo>
                  <a:lnTo>
                    <a:pt x="122579" y="62557"/>
                  </a:lnTo>
                  <a:lnTo>
                    <a:pt x="126485" y="47422"/>
                  </a:lnTo>
                  <a:lnTo>
                    <a:pt x="125889" y="48300"/>
                  </a:lnTo>
                  <a:lnTo>
                    <a:pt x="124322" y="52394"/>
                  </a:lnTo>
                  <a:lnTo>
                    <a:pt x="127705" y="74925"/>
                  </a:lnTo>
                  <a:lnTo>
                    <a:pt x="140498" y="112809"/>
                  </a:lnTo>
                  <a:lnTo>
                    <a:pt x="151606" y="129028"/>
                  </a:lnTo>
                  <a:lnTo>
                    <a:pt x="167462" y="140916"/>
                  </a:lnTo>
                  <a:lnTo>
                    <a:pt x="205415" y="1553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42731" y="415550"/>
              <a:ext cx="158269" cy="176484"/>
            </a:xfrm>
            <a:custGeom>
              <a:avLst/>
              <a:gdLst/>
              <a:ahLst/>
              <a:cxnLst/>
              <a:rect l="0" t="0" r="0" b="0"/>
              <a:pathLst>
                <a:path w="158269" h="176484">
                  <a:moveTo>
                    <a:pt x="105497" y="5589"/>
                  </a:moveTo>
                  <a:lnTo>
                    <a:pt x="88729" y="0"/>
                  </a:lnTo>
                  <a:lnTo>
                    <a:pt x="71138" y="376"/>
                  </a:lnTo>
                  <a:lnTo>
                    <a:pt x="51622" y="5612"/>
                  </a:lnTo>
                  <a:lnTo>
                    <a:pt x="13616" y="28037"/>
                  </a:lnTo>
                  <a:lnTo>
                    <a:pt x="5638" y="34593"/>
                  </a:lnTo>
                  <a:lnTo>
                    <a:pt x="1490" y="42472"/>
                  </a:lnTo>
                  <a:lnTo>
                    <a:pt x="0" y="60586"/>
                  </a:lnTo>
                  <a:lnTo>
                    <a:pt x="4750" y="66821"/>
                  </a:lnTo>
                  <a:lnTo>
                    <a:pt x="22506" y="73747"/>
                  </a:lnTo>
                  <a:lnTo>
                    <a:pt x="82407" y="81679"/>
                  </a:lnTo>
                  <a:lnTo>
                    <a:pt x="135645" y="98321"/>
                  </a:lnTo>
                  <a:lnTo>
                    <a:pt x="152431" y="109584"/>
                  </a:lnTo>
                  <a:lnTo>
                    <a:pt x="156673" y="118203"/>
                  </a:lnTo>
                  <a:lnTo>
                    <a:pt x="158268" y="140258"/>
                  </a:lnTo>
                  <a:lnTo>
                    <a:pt x="154715" y="149181"/>
                  </a:lnTo>
                  <a:lnTo>
                    <a:pt x="141410" y="162215"/>
                  </a:lnTo>
                  <a:lnTo>
                    <a:pt x="108599" y="176129"/>
                  </a:lnTo>
                  <a:lnTo>
                    <a:pt x="69241" y="176483"/>
                  </a:lnTo>
                  <a:lnTo>
                    <a:pt x="10740" y="1635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609420" y="178669"/>
              <a:ext cx="338975" cy="417667"/>
            </a:xfrm>
            <a:custGeom>
              <a:avLst/>
              <a:gdLst/>
              <a:ahLst/>
              <a:cxnLst/>
              <a:rect l="0" t="0" r="0" b="0"/>
              <a:pathLst>
                <a:path w="338975" h="417667">
                  <a:moveTo>
                    <a:pt x="54704" y="315"/>
                  </a:moveTo>
                  <a:lnTo>
                    <a:pt x="27193" y="54190"/>
                  </a:lnTo>
                  <a:lnTo>
                    <a:pt x="15097" y="83738"/>
                  </a:lnTo>
                  <a:lnTo>
                    <a:pt x="3566" y="100173"/>
                  </a:lnTo>
                  <a:lnTo>
                    <a:pt x="725" y="100812"/>
                  </a:lnTo>
                  <a:lnTo>
                    <a:pt x="0" y="96559"/>
                  </a:lnTo>
                  <a:lnTo>
                    <a:pt x="688" y="89044"/>
                  </a:lnTo>
                  <a:lnTo>
                    <a:pt x="12833" y="61700"/>
                  </a:lnTo>
                  <a:lnTo>
                    <a:pt x="46303" y="22189"/>
                  </a:lnTo>
                  <a:lnTo>
                    <a:pt x="66178" y="5747"/>
                  </a:lnTo>
                  <a:lnTo>
                    <a:pt x="89829" y="0"/>
                  </a:lnTo>
                  <a:lnTo>
                    <a:pt x="114769" y="2515"/>
                  </a:lnTo>
                  <a:lnTo>
                    <a:pt x="137551" y="11431"/>
                  </a:lnTo>
                  <a:lnTo>
                    <a:pt x="164519" y="35194"/>
                  </a:lnTo>
                  <a:lnTo>
                    <a:pt x="201775" y="96430"/>
                  </a:lnTo>
                  <a:lnTo>
                    <a:pt x="224525" y="145903"/>
                  </a:lnTo>
                  <a:lnTo>
                    <a:pt x="231879" y="205111"/>
                  </a:lnTo>
                  <a:lnTo>
                    <a:pt x="230211" y="259961"/>
                  </a:lnTo>
                  <a:lnTo>
                    <a:pt x="213374" y="310526"/>
                  </a:lnTo>
                  <a:lnTo>
                    <a:pt x="180682" y="371189"/>
                  </a:lnTo>
                  <a:lnTo>
                    <a:pt x="173784" y="384435"/>
                  </a:lnTo>
                  <a:lnTo>
                    <a:pt x="153642" y="402272"/>
                  </a:lnTo>
                  <a:lnTo>
                    <a:pt x="129092" y="412929"/>
                  </a:lnTo>
                  <a:lnTo>
                    <a:pt x="102583" y="417666"/>
                  </a:lnTo>
                  <a:lnTo>
                    <a:pt x="81443" y="413532"/>
                  </a:lnTo>
                  <a:lnTo>
                    <a:pt x="56388" y="398050"/>
                  </a:lnTo>
                  <a:lnTo>
                    <a:pt x="48808" y="391814"/>
                  </a:lnTo>
                  <a:lnTo>
                    <a:pt x="40385" y="369287"/>
                  </a:lnTo>
                  <a:lnTo>
                    <a:pt x="38981" y="342117"/>
                  </a:lnTo>
                  <a:lnTo>
                    <a:pt x="46156" y="318343"/>
                  </a:lnTo>
                  <a:lnTo>
                    <a:pt x="53685" y="310600"/>
                  </a:lnTo>
                  <a:lnTo>
                    <a:pt x="74528" y="301996"/>
                  </a:lnTo>
                  <a:lnTo>
                    <a:pt x="112570" y="302742"/>
                  </a:lnTo>
                  <a:lnTo>
                    <a:pt x="166177" y="314644"/>
                  </a:lnTo>
                  <a:lnTo>
                    <a:pt x="222588" y="344969"/>
                  </a:lnTo>
                  <a:lnTo>
                    <a:pt x="275727" y="371103"/>
                  </a:lnTo>
                  <a:lnTo>
                    <a:pt x="296826" y="381529"/>
                  </a:lnTo>
                  <a:lnTo>
                    <a:pt x="338974" y="3898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171065" y="164807"/>
              <a:ext cx="166884" cy="393204"/>
            </a:xfrm>
            <a:custGeom>
              <a:avLst/>
              <a:gdLst/>
              <a:ahLst/>
              <a:cxnLst/>
              <a:rect l="0" t="0" r="0" b="0"/>
              <a:pathLst>
                <a:path w="166884" h="393204">
                  <a:moveTo>
                    <a:pt x="51069" y="393203"/>
                  </a:moveTo>
                  <a:lnTo>
                    <a:pt x="36415" y="338062"/>
                  </a:lnTo>
                  <a:lnTo>
                    <a:pt x="31910" y="289647"/>
                  </a:lnTo>
                  <a:lnTo>
                    <a:pt x="21981" y="229291"/>
                  </a:lnTo>
                  <a:lnTo>
                    <a:pt x="8756" y="175428"/>
                  </a:lnTo>
                  <a:lnTo>
                    <a:pt x="467" y="119469"/>
                  </a:lnTo>
                  <a:lnTo>
                    <a:pt x="0" y="61665"/>
                  </a:lnTo>
                  <a:lnTo>
                    <a:pt x="4195" y="37622"/>
                  </a:lnTo>
                  <a:lnTo>
                    <a:pt x="9292" y="28637"/>
                  </a:lnTo>
                  <a:lnTo>
                    <a:pt x="24313" y="15535"/>
                  </a:lnTo>
                  <a:lnTo>
                    <a:pt x="52501" y="1581"/>
                  </a:lnTo>
                  <a:lnTo>
                    <a:pt x="72762" y="0"/>
                  </a:lnTo>
                  <a:lnTo>
                    <a:pt x="114366" y="8517"/>
                  </a:lnTo>
                  <a:lnTo>
                    <a:pt x="166883" y="352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127378" y="389554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5006" y="16788"/>
                  </a:lnTo>
                  <a:lnTo>
                    <a:pt x="43792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345950" y="399194"/>
              <a:ext cx="202569" cy="153900"/>
            </a:xfrm>
            <a:custGeom>
              <a:avLst/>
              <a:gdLst/>
              <a:ahLst/>
              <a:cxnLst/>
              <a:rect l="0" t="0" r="0" b="0"/>
              <a:pathLst>
                <a:path w="202569" h="153900">
                  <a:moveTo>
                    <a:pt x="128868" y="53531"/>
                  </a:moveTo>
                  <a:lnTo>
                    <a:pt x="79370" y="4033"/>
                  </a:lnTo>
                  <a:lnTo>
                    <a:pt x="71303" y="645"/>
                  </a:lnTo>
                  <a:lnTo>
                    <a:pt x="52981" y="0"/>
                  </a:lnTo>
                  <a:lnTo>
                    <a:pt x="22935" y="11804"/>
                  </a:lnTo>
                  <a:lnTo>
                    <a:pt x="8477" y="29916"/>
                  </a:lnTo>
                  <a:lnTo>
                    <a:pt x="2984" y="41297"/>
                  </a:lnTo>
                  <a:lnTo>
                    <a:pt x="0" y="66421"/>
                  </a:lnTo>
                  <a:lnTo>
                    <a:pt x="7617" y="115089"/>
                  </a:lnTo>
                  <a:lnTo>
                    <a:pt x="22622" y="142220"/>
                  </a:lnTo>
                  <a:lnTo>
                    <a:pt x="31131" y="147752"/>
                  </a:lnTo>
                  <a:lnTo>
                    <a:pt x="53065" y="153899"/>
                  </a:lnTo>
                  <a:lnTo>
                    <a:pt x="63125" y="153198"/>
                  </a:lnTo>
                  <a:lnTo>
                    <a:pt x="80542" y="146180"/>
                  </a:lnTo>
                  <a:lnTo>
                    <a:pt x="96082" y="129024"/>
                  </a:lnTo>
                  <a:lnTo>
                    <a:pt x="108447" y="105801"/>
                  </a:lnTo>
                  <a:lnTo>
                    <a:pt x="113943" y="79881"/>
                  </a:lnTo>
                  <a:lnTo>
                    <a:pt x="111448" y="44571"/>
                  </a:lnTo>
                  <a:lnTo>
                    <a:pt x="110236" y="41708"/>
                  </a:lnTo>
                  <a:lnTo>
                    <a:pt x="108889" y="51006"/>
                  </a:lnTo>
                  <a:lnTo>
                    <a:pt x="114529" y="67617"/>
                  </a:lnTo>
                  <a:lnTo>
                    <a:pt x="137214" y="106876"/>
                  </a:lnTo>
                  <a:lnTo>
                    <a:pt x="153635" y="121304"/>
                  </a:lnTo>
                  <a:lnTo>
                    <a:pt x="171461" y="130445"/>
                  </a:lnTo>
                  <a:lnTo>
                    <a:pt x="202568" y="1377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563453" y="383965"/>
              <a:ext cx="142993" cy="155846"/>
            </a:xfrm>
            <a:custGeom>
              <a:avLst/>
              <a:gdLst/>
              <a:ahLst/>
              <a:cxnLst/>
              <a:rect l="0" t="0" r="0" b="0"/>
              <a:pathLst>
                <a:path w="142993" h="155846">
                  <a:moveTo>
                    <a:pt x="121936" y="5589"/>
                  </a:moveTo>
                  <a:lnTo>
                    <a:pt x="105168" y="0"/>
                  </a:lnTo>
                  <a:lnTo>
                    <a:pt x="72384" y="2113"/>
                  </a:lnTo>
                  <a:lnTo>
                    <a:pt x="38623" y="10148"/>
                  </a:lnTo>
                  <a:lnTo>
                    <a:pt x="20177" y="22823"/>
                  </a:lnTo>
                  <a:lnTo>
                    <a:pt x="11982" y="31116"/>
                  </a:lnTo>
                  <a:lnTo>
                    <a:pt x="2877" y="52809"/>
                  </a:lnTo>
                  <a:lnTo>
                    <a:pt x="0" y="78048"/>
                  </a:lnTo>
                  <a:lnTo>
                    <a:pt x="2621" y="104864"/>
                  </a:lnTo>
                  <a:lnTo>
                    <a:pt x="10805" y="126140"/>
                  </a:lnTo>
                  <a:lnTo>
                    <a:pt x="16263" y="135089"/>
                  </a:lnTo>
                  <a:lnTo>
                    <a:pt x="31686" y="148153"/>
                  </a:lnTo>
                  <a:lnTo>
                    <a:pt x="40712" y="153274"/>
                  </a:lnTo>
                  <a:lnTo>
                    <a:pt x="60100" y="155845"/>
                  </a:lnTo>
                  <a:lnTo>
                    <a:pt x="110413" y="144959"/>
                  </a:lnTo>
                  <a:lnTo>
                    <a:pt x="142992" y="1319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780145" y="210569"/>
              <a:ext cx="31586" cy="368499"/>
            </a:xfrm>
            <a:custGeom>
              <a:avLst/>
              <a:gdLst/>
              <a:ahLst/>
              <a:cxnLst/>
              <a:rect l="0" t="0" r="0" b="0"/>
              <a:pathLst>
                <a:path w="31586" h="368499">
                  <a:moveTo>
                    <a:pt x="0" y="0"/>
                  </a:moveTo>
                  <a:lnTo>
                    <a:pt x="1170" y="49263"/>
                  </a:lnTo>
                  <a:lnTo>
                    <a:pt x="7235" y="100515"/>
                  </a:lnTo>
                  <a:lnTo>
                    <a:pt x="9552" y="158464"/>
                  </a:lnTo>
                  <a:lnTo>
                    <a:pt x="11409" y="213199"/>
                  </a:lnTo>
                  <a:lnTo>
                    <a:pt x="17679" y="265292"/>
                  </a:lnTo>
                  <a:lnTo>
                    <a:pt x="23509" y="325408"/>
                  </a:lnTo>
                  <a:lnTo>
                    <a:pt x="31585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727502" y="315854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99311" y="0"/>
                  </a:lnTo>
                  <a:lnTo>
                    <a:pt x="46307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893994" y="407666"/>
              <a:ext cx="142707" cy="127855"/>
            </a:xfrm>
            <a:custGeom>
              <a:avLst/>
              <a:gdLst/>
              <a:ahLst/>
              <a:cxnLst/>
              <a:rect l="0" t="0" r="0" b="0"/>
              <a:pathLst>
                <a:path w="142707" h="127855">
                  <a:moveTo>
                    <a:pt x="117778" y="24002"/>
                  </a:moveTo>
                  <a:lnTo>
                    <a:pt x="99797" y="8361"/>
                  </a:lnTo>
                  <a:lnTo>
                    <a:pt x="82880" y="283"/>
                  </a:lnTo>
                  <a:lnTo>
                    <a:pt x="73456" y="0"/>
                  </a:lnTo>
                  <a:lnTo>
                    <a:pt x="53626" y="5926"/>
                  </a:lnTo>
                  <a:lnTo>
                    <a:pt x="22730" y="22415"/>
                  </a:lnTo>
                  <a:lnTo>
                    <a:pt x="8074" y="41624"/>
                  </a:lnTo>
                  <a:lnTo>
                    <a:pt x="0" y="64589"/>
                  </a:lnTo>
                  <a:lnTo>
                    <a:pt x="311" y="86494"/>
                  </a:lnTo>
                  <a:lnTo>
                    <a:pt x="7469" y="104809"/>
                  </a:lnTo>
                  <a:lnTo>
                    <a:pt x="12653" y="112968"/>
                  </a:lnTo>
                  <a:lnTo>
                    <a:pt x="20789" y="118408"/>
                  </a:lnTo>
                  <a:lnTo>
                    <a:pt x="54595" y="126063"/>
                  </a:lnTo>
                  <a:lnTo>
                    <a:pt x="80728" y="127854"/>
                  </a:lnTo>
                  <a:lnTo>
                    <a:pt x="101702" y="122411"/>
                  </a:lnTo>
                  <a:lnTo>
                    <a:pt x="110570" y="117684"/>
                  </a:lnTo>
                  <a:lnTo>
                    <a:pt x="123543" y="103073"/>
                  </a:lnTo>
                  <a:lnTo>
                    <a:pt x="141403" y="65097"/>
                  </a:lnTo>
                  <a:lnTo>
                    <a:pt x="142706" y="44606"/>
                  </a:lnTo>
                  <a:lnTo>
                    <a:pt x="138835" y="134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074943" y="379025"/>
              <a:ext cx="115814" cy="132278"/>
            </a:xfrm>
            <a:custGeom>
              <a:avLst/>
              <a:gdLst/>
              <a:ahLst/>
              <a:cxnLst/>
              <a:rect l="0" t="0" r="0" b="0"/>
              <a:pathLst>
                <a:path w="115814" h="132278">
                  <a:moveTo>
                    <a:pt x="0" y="21057"/>
                  </a:moveTo>
                  <a:lnTo>
                    <a:pt x="17959" y="76102"/>
                  </a:lnTo>
                  <a:lnTo>
                    <a:pt x="29368" y="111716"/>
                  </a:lnTo>
                  <a:lnTo>
                    <a:pt x="40738" y="129980"/>
                  </a:lnTo>
                  <a:lnTo>
                    <a:pt x="43537" y="132277"/>
                  </a:lnTo>
                  <a:lnTo>
                    <a:pt x="44232" y="130299"/>
                  </a:lnTo>
                  <a:lnTo>
                    <a:pt x="33173" y="67110"/>
                  </a:lnTo>
                  <a:lnTo>
                    <a:pt x="37645" y="32753"/>
                  </a:lnTo>
                  <a:lnTo>
                    <a:pt x="42644" y="24175"/>
                  </a:lnTo>
                  <a:lnTo>
                    <a:pt x="57557" y="11525"/>
                  </a:lnTo>
                  <a:lnTo>
                    <a:pt x="79003" y="512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264456" y="368497"/>
              <a:ext cx="209780" cy="175865"/>
            </a:xfrm>
            <a:custGeom>
              <a:avLst/>
              <a:gdLst/>
              <a:ahLst/>
              <a:cxnLst/>
              <a:rect l="0" t="0" r="0" b="0"/>
              <a:pathLst>
                <a:path w="209780" h="175865">
                  <a:moveTo>
                    <a:pt x="115813" y="0"/>
                  </a:moveTo>
                  <a:lnTo>
                    <a:pt x="57196" y="5589"/>
                  </a:lnTo>
                  <a:lnTo>
                    <a:pt x="36729" y="14572"/>
                  </a:lnTo>
                  <a:lnTo>
                    <a:pt x="4525" y="39403"/>
                  </a:lnTo>
                  <a:lnTo>
                    <a:pt x="1847" y="46156"/>
                  </a:lnTo>
                  <a:lnTo>
                    <a:pt x="2401" y="52997"/>
                  </a:lnTo>
                  <a:lnTo>
                    <a:pt x="5110" y="59898"/>
                  </a:lnTo>
                  <a:lnTo>
                    <a:pt x="12765" y="64499"/>
                  </a:lnTo>
                  <a:lnTo>
                    <a:pt x="63959" y="71882"/>
                  </a:lnTo>
                  <a:lnTo>
                    <a:pt x="119478" y="73340"/>
                  </a:lnTo>
                  <a:lnTo>
                    <a:pt x="141228" y="79779"/>
                  </a:lnTo>
                  <a:lnTo>
                    <a:pt x="201760" y="123188"/>
                  </a:lnTo>
                  <a:lnTo>
                    <a:pt x="207036" y="131258"/>
                  </a:lnTo>
                  <a:lnTo>
                    <a:pt x="209779" y="149584"/>
                  </a:lnTo>
                  <a:lnTo>
                    <a:pt x="206533" y="157044"/>
                  </a:lnTo>
                  <a:lnTo>
                    <a:pt x="193568" y="168453"/>
                  </a:lnTo>
                  <a:lnTo>
                    <a:pt x="155359" y="175864"/>
                  </a:lnTo>
                  <a:lnTo>
                    <a:pt x="98451" y="162727"/>
                  </a:lnTo>
                  <a:lnTo>
                    <a:pt x="45270" y="14765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611896" y="2737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622425" y="400082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932690" y="147398"/>
              <a:ext cx="37176" cy="357970"/>
            </a:xfrm>
            <a:custGeom>
              <a:avLst/>
              <a:gdLst/>
              <a:ahLst/>
              <a:cxnLst/>
              <a:rect l="0" t="0" r="0" b="0"/>
              <a:pathLst>
                <a:path w="37176" h="357970">
                  <a:moveTo>
                    <a:pt x="5590" y="0"/>
                  </a:moveTo>
                  <a:lnTo>
                    <a:pt x="0" y="16768"/>
                  </a:lnTo>
                  <a:lnTo>
                    <a:pt x="4443" y="70686"/>
                  </a:lnTo>
                  <a:lnTo>
                    <a:pt x="13309" y="121680"/>
                  </a:lnTo>
                  <a:lnTo>
                    <a:pt x="22175" y="179553"/>
                  </a:lnTo>
                  <a:lnTo>
                    <a:pt x="26492" y="233096"/>
                  </a:lnTo>
                  <a:lnTo>
                    <a:pt x="34718" y="293702"/>
                  </a:lnTo>
                  <a:lnTo>
                    <a:pt x="36446" y="330348"/>
                  </a:lnTo>
                  <a:lnTo>
                    <a:pt x="37175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265688" y="334227"/>
              <a:ext cx="199017" cy="195933"/>
            </a:xfrm>
            <a:custGeom>
              <a:avLst/>
              <a:gdLst/>
              <a:ahLst/>
              <a:cxnLst/>
              <a:rect l="0" t="0" r="0" b="0"/>
              <a:pathLst>
                <a:path w="199017" h="195933">
                  <a:moveTo>
                    <a:pt x="135846" y="65855"/>
                  </a:moveTo>
                  <a:lnTo>
                    <a:pt x="105995" y="14320"/>
                  </a:lnTo>
                  <a:lnTo>
                    <a:pt x="89823" y="2787"/>
                  </a:lnTo>
                  <a:lnTo>
                    <a:pt x="70937" y="0"/>
                  </a:lnTo>
                  <a:lnTo>
                    <a:pt x="60988" y="895"/>
                  </a:lnTo>
                  <a:lnTo>
                    <a:pt x="43693" y="8128"/>
                  </a:lnTo>
                  <a:lnTo>
                    <a:pt x="35806" y="13333"/>
                  </a:lnTo>
                  <a:lnTo>
                    <a:pt x="23923" y="28474"/>
                  </a:lnTo>
                  <a:lnTo>
                    <a:pt x="6762" y="66790"/>
                  </a:lnTo>
                  <a:lnTo>
                    <a:pt x="0" y="130074"/>
                  </a:lnTo>
                  <a:lnTo>
                    <a:pt x="2398" y="168331"/>
                  </a:lnTo>
                  <a:lnTo>
                    <a:pt x="4767" y="179796"/>
                  </a:lnTo>
                  <a:lnTo>
                    <a:pt x="11025" y="187439"/>
                  </a:lnTo>
                  <a:lnTo>
                    <a:pt x="30457" y="195932"/>
                  </a:lnTo>
                  <a:lnTo>
                    <a:pt x="51572" y="193467"/>
                  </a:lnTo>
                  <a:lnTo>
                    <a:pt x="71485" y="184573"/>
                  </a:lnTo>
                  <a:lnTo>
                    <a:pt x="95849" y="165242"/>
                  </a:lnTo>
                  <a:lnTo>
                    <a:pt x="116715" y="136637"/>
                  </a:lnTo>
                  <a:lnTo>
                    <a:pt x="129657" y="99046"/>
                  </a:lnTo>
                  <a:lnTo>
                    <a:pt x="134012" y="67631"/>
                  </a:lnTo>
                  <a:lnTo>
                    <a:pt x="134623" y="69379"/>
                  </a:lnTo>
                  <a:lnTo>
                    <a:pt x="135031" y="75223"/>
                  </a:lnTo>
                  <a:lnTo>
                    <a:pt x="159493" y="129849"/>
                  </a:lnTo>
                  <a:lnTo>
                    <a:pt x="181504" y="167793"/>
                  </a:lnTo>
                  <a:lnTo>
                    <a:pt x="199016" y="18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490700" y="359416"/>
              <a:ext cx="195104" cy="177538"/>
            </a:xfrm>
            <a:custGeom>
              <a:avLst/>
              <a:gdLst/>
              <a:ahLst/>
              <a:cxnLst/>
              <a:rect l="0" t="0" r="0" b="0"/>
              <a:pathLst>
                <a:path w="195104" h="177538">
                  <a:moveTo>
                    <a:pt x="5590" y="30138"/>
                  </a:moveTo>
                  <a:lnTo>
                    <a:pt x="0" y="46906"/>
                  </a:lnTo>
                  <a:lnTo>
                    <a:pt x="2114" y="79690"/>
                  </a:lnTo>
                  <a:lnTo>
                    <a:pt x="13309" y="131520"/>
                  </a:lnTo>
                  <a:lnTo>
                    <a:pt x="19939" y="154745"/>
                  </a:lnTo>
                  <a:lnTo>
                    <a:pt x="22175" y="157663"/>
                  </a:lnTo>
                  <a:lnTo>
                    <a:pt x="23666" y="154929"/>
                  </a:lnTo>
                  <a:lnTo>
                    <a:pt x="24152" y="139413"/>
                  </a:lnTo>
                  <a:lnTo>
                    <a:pt x="17407" y="77948"/>
                  </a:lnTo>
                  <a:lnTo>
                    <a:pt x="22090" y="42354"/>
                  </a:lnTo>
                  <a:lnTo>
                    <a:pt x="36475" y="9581"/>
                  </a:lnTo>
                  <a:lnTo>
                    <a:pt x="44898" y="3565"/>
                  </a:lnTo>
                  <a:lnTo>
                    <a:pt x="66734" y="0"/>
                  </a:lnTo>
                  <a:lnTo>
                    <a:pt x="88917" y="5435"/>
                  </a:lnTo>
                  <a:lnTo>
                    <a:pt x="110474" y="16819"/>
                  </a:lnTo>
                  <a:lnTo>
                    <a:pt x="141172" y="44129"/>
                  </a:lnTo>
                  <a:lnTo>
                    <a:pt x="174844" y="102676"/>
                  </a:lnTo>
                  <a:lnTo>
                    <a:pt x="191627" y="153207"/>
                  </a:lnTo>
                  <a:lnTo>
                    <a:pt x="195103" y="1775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745024" y="196023"/>
              <a:ext cx="193464" cy="369676"/>
            </a:xfrm>
            <a:custGeom>
              <a:avLst/>
              <a:gdLst/>
              <a:ahLst/>
              <a:cxnLst/>
              <a:rect l="0" t="0" r="0" b="0"/>
              <a:pathLst>
                <a:path w="193464" h="369676">
                  <a:moveTo>
                    <a:pt x="109235" y="256702"/>
                  </a:moveTo>
                  <a:lnTo>
                    <a:pt x="103645" y="194609"/>
                  </a:lnTo>
                  <a:lnTo>
                    <a:pt x="98490" y="186061"/>
                  </a:lnTo>
                  <a:lnTo>
                    <a:pt x="83402" y="173443"/>
                  </a:lnTo>
                  <a:lnTo>
                    <a:pt x="74466" y="170781"/>
                  </a:lnTo>
                  <a:lnTo>
                    <a:pt x="55178" y="170941"/>
                  </a:lnTo>
                  <a:lnTo>
                    <a:pt x="38026" y="178032"/>
                  </a:lnTo>
                  <a:lnTo>
                    <a:pt x="30177" y="183198"/>
                  </a:lnTo>
                  <a:lnTo>
                    <a:pt x="18337" y="198297"/>
                  </a:lnTo>
                  <a:lnTo>
                    <a:pt x="1203" y="236586"/>
                  </a:lnTo>
                  <a:lnTo>
                    <a:pt x="0" y="257120"/>
                  </a:lnTo>
                  <a:lnTo>
                    <a:pt x="4599" y="316635"/>
                  </a:lnTo>
                  <a:lnTo>
                    <a:pt x="9308" y="339491"/>
                  </a:lnTo>
                  <a:lnTo>
                    <a:pt x="24659" y="358228"/>
                  </a:lnTo>
                  <a:lnTo>
                    <a:pt x="35304" y="366500"/>
                  </a:lnTo>
                  <a:lnTo>
                    <a:pt x="45909" y="369675"/>
                  </a:lnTo>
                  <a:lnTo>
                    <a:pt x="67052" y="366964"/>
                  </a:lnTo>
                  <a:lnTo>
                    <a:pt x="85028" y="354840"/>
                  </a:lnTo>
                  <a:lnTo>
                    <a:pt x="108302" y="325164"/>
                  </a:lnTo>
                  <a:lnTo>
                    <a:pt x="137126" y="273215"/>
                  </a:lnTo>
                  <a:lnTo>
                    <a:pt x="152724" y="226240"/>
                  </a:lnTo>
                  <a:lnTo>
                    <a:pt x="164755" y="175276"/>
                  </a:lnTo>
                  <a:lnTo>
                    <a:pt x="170139" y="117542"/>
                  </a:lnTo>
                  <a:lnTo>
                    <a:pt x="166145" y="67161"/>
                  </a:lnTo>
                  <a:lnTo>
                    <a:pt x="153145" y="17790"/>
                  </a:lnTo>
                  <a:lnTo>
                    <a:pt x="142009" y="0"/>
                  </a:lnTo>
                  <a:lnTo>
                    <a:pt x="138103" y="170"/>
                  </a:lnTo>
                  <a:lnTo>
                    <a:pt x="135499" y="6132"/>
                  </a:lnTo>
                  <a:lnTo>
                    <a:pt x="131320" y="52139"/>
                  </a:lnTo>
                  <a:lnTo>
                    <a:pt x="137731" y="106287"/>
                  </a:lnTo>
                  <a:lnTo>
                    <a:pt x="143329" y="158923"/>
                  </a:lnTo>
                  <a:lnTo>
                    <a:pt x="149764" y="209052"/>
                  </a:lnTo>
                  <a:lnTo>
                    <a:pt x="159442" y="262844"/>
                  </a:lnTo>
                  <a:lnTo>
                    <a:pt x="175738" y="308478"/>
                  </a:lnTo>
                  <a:lnTo>
                    <a:pt x="193463" y="3409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170114" y="400082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21057" y="0"/>
                  </a:moveTo>
                  <a:lnTo>
                    <a:pt x="13821" y="27556"/>
                  </a:lnTo>
                  <a:lnTo>
                    <a:pt x="8059" y="80660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212228" y="21056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320634" y="178984"/>
              <a:ext cx="49522" cy="357970"/>
            </a:xfrm>
            <a:custGeom>
              <a:avLst/>
              <a:gdLst/>
              <a:ahLst/>
              <a:cxnLst/>
              <a:rect l="0" t="0" r="0" b="0"/>
              <a:pathLst>
                <a:path w="49522" h="357970">
                  <a:moveTo>
                    <a:pt x="17936" y="0"/>
                  </a:moveTo>
                  <a:lnTo>
                    <a:pt x="3464" y="34792"/>
                  </a:lnTo>
                  <a:lnTo>
                    <a:pt x="0" y="77899"/>
                  </a:lnTo>
                  <a:lnTo>
                    <a:pt x="5598" y="131331"/>
                  </a:lnTo>
                  <a:lnTo>
                    <a:pt x="6872" y="183582"/>
                  </a:lnTo>
                  <a:lnTo>
                    <a:pt x="10369" y="237279"/>
                  </a:lnTo>
                  <a:lnTo>
                    <a:pt x="16440" y="297344"/>
                  </a:lnTo>
                  <a:lnTo>
                    <a:pt x="28671" y="334547"/>
                  </a:lnTo>
                  <a:lnTo>
                    <a:pt x="37525" y="347559"/>
                  </a:lnTo>
                  <a:lnTo>
                    <a:pt x="49521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222757" y="336911"/>
              <a:ext cx="221099" cy="1"/>
            </a:xfrm>
            <a:custGeom>
              <a:avLst/>
              <a:gdLst/>
              <a:ahLst/>
              <a:cxnLst/>
              <a:rect l="0" t="0" r="0" b="0"/>
              <a:pathLst>
                <a:path w="221099" h="1">
                  <a:moveTo>
                    <a:pt x="221098" y="0"/>
                  </a:moveTo>
                  <a:lnTo>
                    <a:pt x="172167" y="0"/>
                  </a:lnTo>
                  <a:lnTo>
                    <a:pt x="113036" y="0"/>
                  </a:lnTo>
                  <a:lnTo>
                    <a:pt x="562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472469" y="341851"/>
              <a:ext cx="156099" cy="208638"/>
            </a:xfrm>
            <a:custGeom>
              <a:avLst/>
              <a:gdLst/>
              <a:ahLst/>
              <a:cxnLst/>
              <a:rect l="0" t="0" r="0" b="0"/>
              <a:pathLst>
                <a:path w="156099" h="208638">
                  <a:moveTo>
                    <a:pt x="97728" y="5589"/>
                  </a:moveTo>
                  <a:lnTo>
                    <a:pt x="80960" y="0"/>
                  </a:lnTo>
                  <a:lnTo>
                    <a:pt x="48176" y="2113"/>
                  </a:lnTo>
                  <a:lnTo>
                    <a:pt x="28522" y="10283"/>
                  </a:lnTo>
                  <a:lnTo>
                    <a:pt x="20004" y="15737"/>
                  </a:lnTo>
                  <a:lnTo>
                    <a:pt x="7422" y="31156"/>
                  </a:lnTo>
                  <a:lnTo>
                    <a:pt x="2429" y="40181"/>
                  </a:lnTo>
                  <a:lnTo>
                    <a:pt x="0" y="62687"/>
                  </a:lnTo>
                  <a:lnTo>
                    <a:pt x="991" y="75240"/>
                  </a:lnTo>
                  <a:lnTo>
                    <a:pt x="5160" y="84778"/>
                  </a:lnTo>
                  <a:lnTo>
                    <a:pt x="19152" y="98496"/>
                  </a:lnTo>
                  <a:lnTo>
                    <a:pt x="40188" y="102253"/>
                  </a:lnTo>
                  <a:lnTo>
                    <a:pt x="75220" y="104030"/>
                  </a:lnTo>
                  <a:lnTo>
                    <a:pt x="118498" y="115111"/>
                  </a:lnTo>
                  <a:lnTo>
                    <a:pt x="144696" y="130717"/>
                  </a:lnTo>
                  <a:lnTo>
                    <a:pt x="150097" y="139310"/>
                  </a:lnTo>
                  <a:lnTo>
                    <a:pt x="156098" y="161337"/>
                  </a:lnTo>
                  <a:lnTo>
                    <a:pt x="155359" y="171422"/>
                  </a:lnTo>
                  <a:lnTo>
                    <a:pt x="148298" y="188867"/>
                  </a:lnTo>
                  <a:lnTo>
                    <a:pt x="134242" y="201300"/>
                  </a:lnTo>
                  <a:lnTo>
                    <a:pt x="125580" y="206253"/>
                  </a:lnTo>
                  <a:lnTo>
                    <a:pt x="100358" y="208637"/>
                  </a:lnTo>
                  <a:lnTo>
                    <a:pt x="73160" y="204627"/>
                  </a:lnTo>
                  <a:lnTo>
                    <a:pt x="34557" y="1845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633368" y="349625"/>
              <a:ext cx="178985" cy="190366"/>
            </a:xfrm>
            <a:custGeom>
              <a:avLst/>
              <a:gdLst/>
              <a:ahLst/>
              <a:cxnLst/>
              <a:rect l="0" t="0" r="0" b="0"/>
              <a:pathLst>
                <a:path w="178985" h="190366">
                  <a:moveTo>
                    <a:pt x="0" y="113628"/>
                  </a:moveTo>
                  <a:lnTo>
                    <a:pt x="42692" y="110509"/>
                  </a:lnTo>
                  <a:lnTo>
                    <a:pt x="103238" y="101736"/>
                  </a:lnTo>
                  <a:lnTo>
                    <a:pt x="141983" y="86578"/>
                  </a:lnTo>
                  <a:lnTo>
                    <a:pt x="160979" y="73920"/>
                  </a:lnTo>
                  <a:lnTo>
                    <a:pt x="165811" y="64929"/>
                  </a:lnTo>
                  <a:lnTo>
                    <a:pt x="168060" y="42461"/>
                  </a:lnTo>
                  <a:lnTo>
                    <a:pt x="162041" y="19997"/>
                  </a:lnTo>
                  <a:lnTo>
                    <a:pt x="157160" y="9094"/>
                  </a:lnTo>
                  <a:lnTo>
                    <a:pt x="150397" y="2994"/>
                  </a:lnTo>
                  <a:lnTo>
                    <a:pt x="142378" y="98"/>
                  </a:lnTo>
                  <a:lnTo>
                    <a:pt x="124110" y="0"/>
                  </a:lnTo>
                  <a:lnTo>
                    <a:pt x="94095" y="7691"/>
                  </a:lnTo>
                  <a:lnTo>
                    <a:pt x="73405" y="18192"/>
                  </a:lnTo>
                  <a:lnTo>
                    <a:pt x="58751" y="33778"/>
                  </a:lnTo>
                  <a:lnTo>
                    <a:pt x="39811" y="72379"/>
                  </a:lnTo>
                  <a:lnTo>
                    <a:pt x="38360" y="96075"/>
                  </a:lnTo>
                  <a:lnTo>
                    <a:pt x="42785" y="121035"/>
                  </a:lnTo>
                  <a:lnTo>
                    <a:pt x="52550" y="143826"/>
                  </a:lnTo>
                  <a:lnTo>
                    <a:pt x="76791" y="170799"/>
                  </a:lnTo>
                  <a:lnTo>
                    <a:pt x="106201" y="188020"/>
                  </a:lnTo>
                  <a:lnTo>
                    <a:pt x="126750" y="190365"/>
                  </a:lnTo>
                  <a:lnTo>
                    <a:pt x="154929" y="185108"/>
                  </a:lnTo>
                  <a:lnTo>
                    <a:pt x="178984" y="1767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850341" y="231626"/>
              <a:ext cx="35712" cy="305328"/>
            </a:xfrm>
            <a:custGeom>
              <a:avLst/>
              <a:gdLst/>
              <a:ahLst/>
              <a:cxnLst/>
              <a:rect l="0" t="0" r="0" b="0"/>
              <a:pathLst>
                <a:path w="35712" h="305328">
                  <a:moveTo>
                    <a:pt x="14654" y="0"/>
                  </a:moveTo>
                  <a:lnTo>
                    <a:pt x="0" y="58617"/>
                  </a:lnTo>
                  <a:lnTo>
                    <a:pt x="3267" y="121197"/>
                  </a:lnTo>
                  <a:lnTo>
                    <a:pt x="10760" y="171351"/>
                  </a:lnTo>
                  <a:lnTo>
                    <a:pt x="17004" y="227693"/>
                  </a:lnTo>
                  <a:lnTo>
                    <a:pt x="32797" y="288214"/>
                  </a:lnTo>
                  <a:lnTo>
                    <a:pt x="35711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055351" y="205000"/>
              <a:ext cx="125500" cy="321425"/>
            </a:xfrm>
            <a:custGeom>
              <a:avLst/>
              <a:gdLst/>
              <a:ahLst/>
              <a:cxnLst/>
              <a:rect l="0" t="0" r="0" b="0"/>
              <a:pathLst>
                <a:path w="125500" h="321425">
                  <a:moveTo>
                    <a:pt x="20214" y="321424"/>
                  </a:moveTo>
                  <a:lnTo>
                    <a:pt x="20214" y="264160"/>
                  </a:lnTo>
                  <a:lnTo>
                    <a:pt x="14624" y="203268"/>
                  </a:lnTo>
                  <a:lnTo>
                    <a:pt x="3424" y="146180"/>
                  </a:lnTo>
                  <a:lnTo>
                    <a:pt x="0" y="89843"/>
                  </a:lnTo>
                  <a:lnTo>
                    <a:pt x="4912" y="39244"/>
                  </a:lnTo>
                  <a:lnTo>
                    <a:pt x="19449" y="11778"/>
                  </a:lnTo>
                  <a:lnTo>
                    <a:pt x="29062" y="6199"/>
                  </a:lnTo>
                  <a:lnTo>
                    <a:pt x="55342" y="0"/>
                  </a:lnTo>
                  <a:lnTo>
                    <a:pt x="107811" y="4027"/>
                  </a:lnTo>
                  <a:lnTo>
                    <a:pt x="125499" y="55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980808" y="347440"/>
              <a:ext cx="178985" cy="8334"/>
            </a:xfrm>
            <a:custGeom>
              <a:avLst/>
              <a:gdLst/>
              <a:ahLst/>
              <a:cxnLst/>
              <a:rect l="0" t="0" r="0" b="0"/>
              <a:pathLst>
                <a:path w="178985" h="8334">
                  <a:moveTo>
                    <a:pt x="178984" y="0"/>
                  </a:moveTo>
                  <a:lnTo>
                    <a:pt x="141507" y="8333"/>
                  </a:lnTo>
                  <a:lnTo>
                    <a:pt x="106659" y="6758"/>
                  </a:lnTo>
                  <a:lnTo>
                    <a:pt x="52263" y="13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4174224" y="1149165"/>
            <a:ext cx="5796264" cy="745965"/>
            <a:chOff x="4174224" y="1149165"/>
            <a:chExt cx="5796264" cy="745965"/>
          </a:xfrm>
        </p:grpSpPr>
        <p:sp>
          <p:nvSpPr>
            <p:cNvPr id="68" name="Freeform 67"/>
            <p:cNvSpPr/>
            <p:nvPr/>
          </p:nvSpPr>
          <p:spPr>
            <a:xfrm>
              <a:off x="4174224" y="1149165"/>
              <a:ext cx="268803" cy="609095"/>
            </a:xfrm>
            <a:custGeom>
              <a:avLst/>
              <a:gdLst/>
              <a:ahLst/>
              <a:cxnLst/>
              <a:rect l="0" t="0" r="0" b="0"/>
              <a:pathLst>
                <a:path w="268803" h="609095">
                  <a:moveTo>
                    <a:pt x="5589" y="609094"/>
                  </a:moveTo>
                  <a:lnTo>
                    <a:pt x="0" y="592326"/>
                  </a:lnTo>
                  <a:lnTo>
                    <a:pt x="4441" y="539578"/>
                  </a:lnTo>
                  <a:lnTo>
                    <a:pt x="13465" y="482885"/>
                  </a:lnTo>
                  <a:lnTo>
                    <a:pt x="21183" y="432215"/>
                  </a:lnTo>
                  <a:lnTo>
                    <a:pt x="26737" y="373940"/>
                  </a:lnTo>
                  <a:lnTo>
                    <a:pt x="34766" y="316849"/>
                  </a:lnTo>
                  <a:lnTo>
                    <a:pt x="42288" y="255788"/>
                  </a:lnTo>
                  <a:lnTo>
                    <a:pt x="51688" y="209743"/>
                  </a:lnTo>
                  <a:lnTo>
                    <a:pt x="56292" y="153466"/>
                  </a:lnTo>
                  <a:lnTo>
                    <a:pt x="63246" y="103516"/>
                  </a:lnTo>
                  <a:lnTo>
                    <a:pt x="72716" y="53491"/>
                  </a:lnTo>
                  <a:lnTo>
                    <a:pt x="77341" y="7213"/>
                  </a:lnTo>
                  <a:lnTo>
                    <a:pt x="80330" y="779"/>
                  </a:lnTo>
                  <a:lnTo>
                    <a:pt x="84662" y="0"/>
                  </a:lnTo>
                  <a:lnTo>
                    <a:pt x="89890" y="2990"/>
                  </a:lnTo>
                  <a:lnTo>
                    <a:pt x="98819" y="15670"/>
                  </a:lnTo>
                  <a:lnTo>
                    <a:pt x="121268" y="78968"/>
                  </a:lnTo>
                  <a:lnTo>
                    <a:pt x="135414" y="132500"/>
                  </a:lnTo>
                  <a:lnTo>
                    <a:pt x="152985" y="187584"/>
                  </a:lnTo>
                  <a:lnTo>
                    <a:pt x="170535" y="247783"/>
                  </a:lnTo>
                  <a:lnTo>
                    <a:pt x="188083" y="303327"/>
                  </a:lnTo>
                  <a:lnTo>
                    <a:pt x="205631" y="356352"/>
                  </a:lnTo>
                  <a:lnTo>
                    <a:pt x="226687" y="419576"/>
                  </a:lnTo>
                  <a:lnTo>
                    <a:pt x="244235" y="480628"/>
                  </a:lnTo>
                  <a:lnTo>
                    <a:pt x="258273" y="526309"/>
                  </a:lnTo>
                  <a:lnTo>
                    <a:pt x="268802" y="5459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264041" y="1547689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9065"/>
                  </a:lnTo>
                  <a:lnTo>
                    <a:pt x="12154" y="10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506197" y="1505454"/>
              <a:ext cx="189513" cy="179106"/>
            </a:xfrm>
            <a:custGeom>
              <a:avLst/>
              <a:gdLst/>
              <a:ahLst/>
              <a:cxnLst/>
              <a:rect l="0" t="0" r="0" b="0"/>
              <a:pathLst>
                <a:path w="189513" h="179106">
                  <a:moveTo>
                    <a:pt x="0" y="31706"/>
                  </a:moveTo>
                  <a:lnTo>
                    <a:pt x="3119" y="85851"/>
                  </a:lnTo>
                  <a:lnTo>
                    <a:pt x="16788" y="147501"/>
                  </a:lnTo>
                  <a:lnTo>
                    <a:pt x="19159" y="173638"/>
                  </a:lnTo>
                  <a:lnTo>
                    <a:pt x="18622" y="177800"/>
                  </a:lnTo>
                  <a:lnTo>
                    <a:pt x="17094" y="175895"/>
                  </a:lnTo>
                  <a:lnTo>
                    <a:pt x="13446" y="161301"/>
                  </a:lnTo>
                  <a:lnTo>
                    <a:pt x="10912" y="100476"/>
                  </a:lnTo>
                  <a:lnTo>
                    <a:pt x="16231" y="64951"/>
                  </a:lnTo>
                  <a:lnTo>
                    <a:pt x="30805" y="32198"/>
                  </a:lnTo>
                  <a:lnTo>
                    <a:pt x="55531" y="5855"/>
                  </a:lnTo>
                  <a:lnTo>
                    <a:pt x="65096" y="1604"/>
                  </a:lnTo>
                  <a:lnTo>
                    <a:pt x="85083" y="0"/>
                  </a:lnTo>
                  <a:lnTo>
                    <a:pt x="116066" y="11263"/>
                  </a:lnTo>
                  <a:lnTo>
                    <a:pt x="133863" y="29250"/>
                  </a:lnTo>
                  <a:lnTo>
                    <a:pt x="170399" y="91261"/>
                  </a:lnTo>
                  <a:lnTo>
                    <a:pt x="183329" y="126561"/>
                  </a:lnTo>
                  <a:lnTo>
                    <a:pt x="189512" y="1791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758880" y="1547689"/>
              <a:ext cx="31587" cy="52643"/>
            </a:xfrm>
            <a:custGeom>
              <a:avLst/>
              <a:gdLst/>
              <a:ahLst/>
              <a:cxnLst/>
              <a:rect l="0" t="0" r="0" b="0"/>
              <a:pathLst>
                <a:path w="31587" h="52643">
                  <a:moveTo>
                    <a:pt x="0" y="0"/>
                  </a:moveTo>
                  <a:lnTo>
                    <a:pt x="9576" y="24046"/>
                  </a:lnTo>
                  <a:lnTo>
                    <a:pt x="31586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664124" y="1495046"/>
              <a:ext cx="252685" cy="400084"/>
            </a:xfrm>
            <a:custGeom>
              <a:avLst/>
              <a:gdLst/>
              <a:ahLst/>
              <a:cxnLst/>
              <a:rect l="0" t="0" r="0" b="0"/>
              <a:pathLst>
                <a:path w="252685" h="400084">
                  <a:moveTo>
                    <a:pt x="252684" y="0"/>
                  </a:moveTo>
                  <a:lnTo>
                    <a:pt x="210022" y="48901"/>
                  </a:lnTo>
                  <a:lnTo>
                    <a:pt x="168408" y="112366"/>
                  </a:lnTo>
                  <a:lnTo>
                    <a:pt x="150504" y="138969"/>
                  </a:lnTo>
                  <a:lnTo>
                    <a:pt x="121855" y="188620"/>
                  </a:lnTo>
                  <a:lnTo>
                    <a:pt x="97683" y="223349"/>
                  </a:lnTo>
                  <a:lnTo>
                    <a:pt x="81975" y="250231"/>
                  </a:lnTo>
                  <a:lnTo>
                    <a:pt x="65623" y="276134"/>
                  </a:lnTo>
                  <a:lnTo>
                    <a:pt x="31475" y="333934"/>
                  </a:lnTo>
                  <a:lnTo>
                    <a:pt x="11893" y="375318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181565" y="1482844"/>
              <a:ext cx="156384" cy="161590"/>
            </a:xfrm>
            <a:custGeom>
              <a:avLst/>
              <a:gdLst/>
              <a:ahLst/>
              <a:cxnLst/>
              <a:rect l="0" t="0" r="0" b="0"/>
              <a:pathLst>
                <a:path w="156384" h="161590">
                  <a:moveTo>
                    <a:pt x="19512" y="22731"/>
                  </a:moveTo>
                  <a:lnTo>
                    <a:pt x="19512" y="76875"/>
                  </a:lnTo>
                  <a:lnTo>
                    <a:pt x="13923" y="126233"/>
                  </a:lnTo>
                  <a:lnTo>
                    <a:pt x="4858" y="159073"/>
                  </a:lnTo>
                  <a:lnTo>
                    <a:pt x="2724" y="161589"/>
                  </a:lnTo>
                  <a:lnTo>
                    <a:pt x="1301" y="158587"/>
                  </a:lnTo>
                  <a:lnTo>
                    <a:pt x="0" y="101496"/>
                  </a:lnTo>
                  <a:lnTo>
                    <a:pt x="13159" y="44455"/>
                  </a:lnTo>
                  <a:lnTo>
                    <a:pt x="28808" y="17989"/>
                  </a:lnTo>
                  <a:lnTo>
                    <a:pt x="44701" y="5805"/>
                  </a:lnTo>
                  <a:lnTo>
                    <a:pt x="53852" y="919"/>
                  </a:lnTo>
                  <a:lnTo>
                    <a:pt x="63462" y="0"/>
                  </a:lnTo>
                  <a:lnTo>
                    <a:pt x="83500" y="5220"/>
                  </a:lnTo>
                  <a:lnTo>
                    <a:pt x="100983" y="18457"/>
                  </a:lnTo>
                  <a:lnTo>
                    <a:pt x="137302" y="65668"/>
                  </a:lnTo>
                  <a:lnTo>
                    <a:pt x="150209" y="97844"/>
                  </a:lnTo>
                  <a:lnTo>
                    <a:pt x="156383" y="1596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402578" y="1495046"/>
              <a:ext cx="118601" cy="188972"/>
            </a:xfrm>
            <a:custGeom>
              <a:avLst/>
              <a:gdLst/>
              <a:ahLst/>
              <a:cxnLst/>
              <a:rect l="0" t="0" r="0" b="0"/>
              <a:pathLst>
                <a:path w="118601" h="188972">
                  <a:moveTo>
                    <a:pt x="9069" y="0"/>
                  </a:moveTo>
                  <a:lnTo>
                    <a:pt x="5" y="58617"/>
                  </a:lnTo>
                  <a:lnTo>
                    <a:pt x="0" y="111621"/>
                  </a:lnTo>
                  <a:lnTo>
                    <a:pt x="13233" y="167904"/>
                  </a:lnTo>
                  <a:lnTo>
                    <a:pt x="18864" y="176277"/>
                  </a:lnTo>
                  <a:lnTo>
                    <a:pt x="34480" y="188700"/>
                  </a:lnTo>
                  <a:lnTo>
                    <a:pt x="43557" y="188971"/>
                  </a:lnTo>
                  <a:lnTo>
                    <a:pt x="63001" y="179913"/>
                  </a:lnTo>
                  <a:lnTo>
                    <a:pt x="77103" y="164190"/>
                  </a:lnTo>
                  <a:lnTo>
                    <a:pt x="103328" y="104911"/>
                  </a:lnTo>
                  <a:lnTo>
                    <a:pt x="117766" y="63097"/>
                  </a:lnTo>
                  <a:lnTo>
                    <a:pt x="118600" y="42081"/>
                  </a:lnTo>
                  <a:lnTo>
                    <a:pt x="114355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580103" y="1514344"/>
              <a:ext cx="231628" cy="154059"/>
            </a:xfrm>
            <a:custGeom>
              <a:avLst/>
              <a:gdLst/>
              <a:ahLst/>
              <a:cxnLst/>
              <a:rect l="0" t="0" r="0" b="0"/>
              <a:pathLst>
                <a:path w="231628" h="154059">
                  <a:moveTo>
                    <a:pt x="0" y="43873"/>
                  </a:moveTo>
                  <a:lnTo>
                    <a:pt x="5590" y="105966"/>
                  </a:lnTo>
                  <a:lnTo>
                    <a:pt x="9553" y="154058"/>
                  </a:lnTo>
                  <a:lnTo>
                    <a:pt x="10443" y="96358"/>
                  </a:lnTo>
                  <a:lnTo>
                    <a:pt x="12843" y="51106"/>
                  </a:lnTo>
                  <a:lnTo>
                    <a:pt x="21696" y="26031"/>
                  </a:lnTo>
                  <a:lnTo>
                    <a:pt x="28502" y="19110"/>
                  </a:lnTo>
                  <a:lnTo>
                    <a:pt x="36549" y="15666"/>
                  </a:lnTo>
                  <a:lnTo>
                    <a:pt x="45423" y="14540"/>
                  </a:lnTo>
                  <a:lnTo>
                    <a:pt x="61522" y="19528"/>
                  </a:lnTo>
                  <a:lnTo>
                    <a:pt x="69091" y="24133"/>
                  </a:lnTo>
                  <a:lnTo>
                    <a:pt x="80620" y="41729"/>
                  </a:lnTo>
                  <a:lnTo>
                    <a:pt x="97553" y="85564"/>
                  </a:lnTo>
                  <a:lnTo>
                    <a:pt x="100131" y="86875"/>
                  </a:lnTo>
                  <a:lnTo>
                    <a:pt x="119556" y="25577"/>
                  </a:lnTo>
                  <a:lnTo>
                    <a:pt x="132685" y="11175"/>
                  </a:lnTo>
                  <a:lnTo>
                    <a:pt x="150218" y="875"/>
                  </a:lnTo>
                  <a:lnTo>
                    <a:pt x="159807" y="0"/>
                  </a:lnTo>
                  <a:lnTo>
                    <a:pt x="179820" y="5267"/>
                  </a:lnTo>
                  <a:lnTo>
                    <a:pt x="197294" y="21645"/>
                  </a:lnTo>
                  <a:lnTo>
                    <a:pt x="217166" y="57174"/>
                  </a:lnTo>
                  <a:lnTo>
                    <a:pt x="227342" y="97337"/>
                  </a:lnTo>
                  <a:lnTo>
                    <a:pt x="231627" y="1491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864373" y="1284476"/>
              <a:ext cx="172321" cy="379027"/>
            </a:xfrm>
            <a:custGeom>
              <a:avLst/>
              <a:gdLst/>
              <a:ahLst/>
              <a:cxnLst/>
              <a:rect l="0" t="0" r="0" b="0"/>
              <a:pathLst>
                <a:path w="172321" h="379027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553" y="166862"/>
                  </a:lnTo>
                  <a:lnTo>
                    <a:pt x="10240" y="215687"/>
                  </a:lnTo>
                  <a:lnTo>
                    <a:pt x="10443" y="267198"/>
                  </a:lnTo>
                  <a:lnTo>
                    <a:pt x="10503" y="318336"/>
                  </a:lnTo>
                  <a:lnTo>
                    <a:pt x="9351" y="355455"/>
                  </a:lnTo>
                  <a:lnTo>
                    <a:pt x="7404" y="356293"/>
                  </a:lnTo>
                  <a:lnTo>
                    <a:pt x="4936" y="353342"/>
                  </a:lnTo>
                  <a:lnTo>
                    <a:pt x="1462" y="326833"/>
                  </a:lnTo>
                  <a:lnTo>
                    <a:pt x="11645" y="273800"/>
                  </a:lnTo>
                  <a:lnTo>
                    <a:pt x="14782" y="263252"/>
                  </a:lnTo>
                  <a:lnTo>
                    <a:pt x="27627" y="245293"/>
                  </a:lnTo>
                  <a:lnTo>
                    <a:pt x="35966" y="237228"/>
                  </a:lnTo>
                  <a:lnTo>
                    <a:pt x="57709" y="228267"/>
                  </a:lnTo>
                  <a:lnTo>
                    <a:pt x="70058" y="225878"/>
                  </a:lnTo>
                  <a:lnTo>
                    <a:pt x="96258" y="229462"/>
                  </a:lnTo>
                  <a:lnTo>
                    <a:pt x="121160" y="238854"/>
                  </a:lnTo>
                  <a:lnTo>
                    <a:pt x="140026" y="250827"/>
                  </a:lnTo>
                  <a:lnTo>
                    <a:pt x="153091" y="267066"/>
                  </a:lnTo>
                  <a:lnTo>
                    <a:pt x="171010" y="306088"/>
                  </a:lnTo>
                  <a:lnTo>
                    <a:pt x="172320" y="329842"/>
                  </a:lnTo>
                  <a:lnTo>
                    <a:pt x="171032" y="342727"/>
                  </a:lnTo>
                  <a:lnTo>
                    <a:pt x="166664" y="352487"/>
                  </a:lnTo>
                  <a:lnTo>
                    <a:pt x="152451" y="366451"/>
                  </a:lnTo>
                  <a:lnTo>
                    <a:pt x="131317" y="373437"/>
                  </a:lnTo>
                  <a:lnTo>
                    <a:pt x="68289" y="378290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081547" y="1456437"/>
              <a:ext cx="140535" cy="177925"/>
            </a:xfrm>
            <a:custGeom>
              <a:avLst/>
              <a:gdLst/>
              <a:ahLst/>
              <a:cxnLst/>
              <a:rect l="0" t="0" r="0" b="0"/>
              <a:pathLst>
                <a:path w="140535" h="177925">
                  <a:moveTo>
                    <a:pt x="14453" y="91252"/>
                  </a:moveTo>
                  <a:lnTo>
                    <a:pt x="57145" y="88132"/>
                  </a:lnTo>
                  <a:lnTo>
                    <a:pt x="115351" y="72124"/>
                  </a:lnTo>
                  <a:lnTo>
                    <a:pt x="133776" y="60913"/>
                  </a:lnTo>
                  <a:lnTo>
                    <a:pt x="138455" y="52309"/>
                  </a:lnTo>
                  <a:lnTo>
                    <a:pt x="140534" y="30270"/>
                  </a:lnTo>
                  <a:lnTo>
                    <a:pt x="137112" y="21351"/>
                  </a:lnTo>
                  <a:lnTo>
                    <a:pt x="123950" y="8322"/>
                  </a:lnTo>
                  <a:lnTo>
                    <a:pt x="103283" y="1752"/>
                  </a:lnTo>
                  <a:lnTo>
                    <a:pt x="91220" y="0"/>
                  </a:lnTo>
                  <a:lnTo>
                    <a:pt x="68459" y="4292"/>
                  </a:lnTo>
                  <a:lnTo>
                    <a:pt x="47814" y="15168"/>
                  </a:lnTo>
                  <a:lnTo>
                    <a:pt x="30840" y="31700"/>
                  </a:lnTo>
                  <a:lnTo>
                    <a:pt x="9284" y="70910"/>
                  </a:lnTo>
                  <a:lnTo>
                    <a:pt x="1237" y="91570"/>
                  </a:lnTo>
                  <a:lnTo>
                    <a:pt x="0" y="112450"/>
                  </a:lnTo>
                  <a:lnTo>
                    <a:pt x="4520" y="133428"/>
                  </a:lnTo>
                  <a:lnTo>
                    <a:pt x="14328" y="154451"/>
                  </a:lnTo>
                  <a:lnTo>
                    <a:pt x="29605" y="169253"/>
                  </a:lnTo>
                  <a:lnTo>
                    <a:pt x="38592" y="174838"/>
                  </a:lnTo>
                  <a:lnTo>
                    <a:pt x="57937" y="177924"/>
                  </a:lnTo>
                  <a:lnTo>
                    <a:pt x="98681" y="1754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301879" y="1495046"/>
              <a:ext cx="162619" cy="176452"/>
            </a:xfrm>
            <a:custGeom>
              <a:avLst/>
              <a:gdLst/>
              <a:ahLst/>
              <a:cxnLst/>
              <a:rect l="0" t="0" r="0" b="0"/>
              <a:pathLst>
                <a:path w="162619" h="176452">
                  <a:moveTo>
                    <a:pt x="4691" y="63171"/>
                  </a:moveTo>
                  <a:lnTo>
                    <a:pt x="7810" y="105863"/>
                  </a:lnTo>
                  <a:lnTo>
                    <a:pt x="23819" y="156834"/>
                  </a:lnTo>
                  <a:lnTo>
                    <a:pt x="36615" y="176451"/>
                  </a:lnTo>
                  <a:lnTo>
                    <a:pt x="35332" y="176126"/>
                  </a:lnTo>
                  <a:lnTo>
                    <a:pt x="32137" y="173569"/>
                  </a:lnTo>
                  <a:lnTo>
                    <a:pt x="11655" y="124943"/>
                  </a:lnTo>
                  <a:lnTo>
                    <a:pt x="0" y="83952"/>
                  </a:lnTo>
                  <a:lnTo>
                    <a:pt x="1826" y="63048"/>
                  </a:lnTo>
                  <a:lnTo>
                    <a:pt x="9657" y="45179"/>
                  </a:lnTo>
                  <a:lnTo>
                    <a:pt x="15021" y="37139"/>
                  </a:lnTo>
                  <a:lnTo>
                    <a:pt x="33458" y="25085"/>
                  </a:lnTo>
                  <a:lnTo>
                    <a:pt x="90887" y="5210"/>
                  </a:lnTo>
                  <a:lnTo>
                    <a:pt x="141387" y="1029"/>
                  </a:lnTo>
                  <a:lnTo>
                    <a:pt x="16261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854052" y="1295005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5588" y="58617"/>
                  </a:lnTo>
                  <a:lnTo>
                    <a:pt x="9064" y="110174"/>
                  </a:lnTo>
                  <a:lnTo>
                    <a:pt x="15683" y="164315"/>
                  </a:lnTo>
                  <a:lnTo>
                    <a:pt x="19464" y="217402"/>
                  </a:lnTo>
                  <a:lnTo>
                    <a:pt x="20742" y="280506"/>
                  </a:lnTo>
                  <a:lnTo>
                    <a:pt x="24114" y="341844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717181" y="1442404"/>
              <a:ext cx="263214" cy="31586"/>
            </a:xfrm>
            <a:custGeom>
              <a:avLst/>
              <a:gdLst/>
              <a:ahLst/>
              <a:cxnLst/>
              <a:rect l="0" t="0" r="0" b="0"/>
              <a:pathLst>
                <a:path w="263214" h="31586">
                  <a:moveTo>
                    <a:pt x="263213" y="0"/>
                  </a:moveTo>
                  <a:lnTo>
                    <a:pt x="209068" y="0"/>
                  </a:lnTo>
                  <a:lnTo>
                    <a:pt x="154122" y="5589"/>
                  </a:lnTo>
                  <a:lnTo>
                    <a:pt x="98208" y="16788"/>
                  </a:lnTo>
                  <a:lnTo>
                    <a:pt x="42103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980394" y="1284476"/>
              <a:ext cx="200042" cy="421141"/>
            </a:xfrm>
            <a:custGeom>
              <a:avLst/>
              <a:gdLst/>
              <a:ahLst/>
              <a:cxnLst/>
              <a:rect l="0" t="0" r="0" b="0"/>
              <a:pathLst>
                <a:path w="200042" h="421141">
                  <a:moveTo>
                    <a:pt x="0" y="0"/>
                  </a:moveTo>
                  <a:lnTo>
                    <a:pt x="0" y="52051"/>
                  </a:lnTo>
                  <a:lnTo>
                    <a:pt x="0" y="108229"/>
                  </a:lnTo>
                  <a:lnTo>
                    <a:pt x="1169" y="149878"/>
                  </a:lnTo>
                  <a:lnTo>
                    <a:pt x="5589" y="195684"/>
                  </a:lnTo>
                  <a:lnTo>
                    <a:pt x="11452" y="240219"/>
                  </a:lnTo>
                  <a:lnTo>
                    <a:pt x="18211" y="301633"/>
                  </a:lnTo>
                  <a:lnTo>
                    <a:pt x="26084" y="363609"/>
                  </a:lnTo>
                  <a:lnTo>
                    <a:pt x="27918" y="367578"/>
                  </a:lnTo>
                  <a:lnTo>
                    <a:pt x="29140" y="365545"/>
                  </a:lnTo>
                  <a:lnTo>
                    <a:pt x="32433" y="310137"/>
                  </a:lnTo>
                  <a:lnTo>
                    <a:pt x="41065" y="275166"/>
                  </a:lnTo>
                  <a:lnTo>
                    <a:pt x="51786" y="253318"/>
                  </a:lnTo>
                  <a:lnTo>
                    <a:pt x="60260" y="247257"/>
                  </a:lnTo>
                  <a:lnTo>
                    <a:pt x="82154" y="243643"/>
                  </a:lnTo>
                  <a:lnTo>
                    <a:pt x="115200" y="248186"/>
                  </a:lnTo>
                  <a:lnTo>
                    <a:pt x="133477" y="260044"/>
                  </a:lnTo>
                  <a:lnTo>
                    <a:pt x="156922" y="289570"/>
                  </a:lnTo>
                  <a:lnTo>
                    <a:pt x="184484" y="347922"/>
                  </a:lnTo>
                  <a:lnTo>
                    <a:pt x="196622" y="394632"/>
                  </a:lnTo>
                  <a:lnTo>
                    <a:pt x="200041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207791" y="1486089"/>
              <a:ext cx="225329" cy="187943"/>
            </a:xfrm>
            <a:custGeom>
              <a:avLst/>
              <a:gdLst/>
              <a:ahLst/>
              <a:cxnLst/>
              <a:rect l="0" t="0" r="0" b="0"/>
              <a:pathLst>
                <a:path w="225329" h="187943">
                  <a:moveTo>
                    <a:pt x="109515" y="93185"/>
                  </a:moveTo>
                  <a:lnTo>
                    <a:pt x="115103" y="76418"/>
                  </a:lnTo>
                  <a:lnTo>
                    <a:pt x="112990" y="43633"/>
                  </a:lnTo>
                  <a:lnTo>
                    <a:pt x="104955" y="9873"/>
                  </a:lnTo>
                  <a:lnTo>
                    <a:pt x="98286" y="3718"/>
                  </a:lnTo>
                  <a:lnTo>
                    <a:pt x="89161" y="785"/>
                  </a:lnTo>
                  <a:lnTo>
                    <a:pt x="78398" y="0"/>
                  </a:lnTo>
                  <a:lnTo>
                    <a:pt x="60200" y="5366"/>
                  </a:lnTo>
                  <a:lnTo>
                    <a:pt x="44313" y="16720"/>
                  </a:lnTo>
                  <a:lnTo>
                    <a:pt x="29454" y="33464"/>
                  </a:lnTo>
                  <a:lnTo>
                    <a:pt x="5240" y="91444"/>
                  </a:lnTo>
                  <a:lnTo>
                    <a:pt x="0" y="113468"/>
                  </a:lnTo>
                  <a:lnTo>
                    <a:pt x="1569" y="134955"/>
                  </a:lnTo>
                  <a:lnTo>
                    <a:pt x="9286" y="153084"/>
                  </a:lnTo>
                  <a:lnTo>
                    <a:pt x="14620" y="161194"/>
                  </a:lnTo>
                  <a:lnTo>
                    <a:pt x="22855" y="165430"/>
                  </a:lnTo>
                  <a:lnTo>
                    <a:pt x="44483" y="167018"/>
                  </a:lnTo>
                  <a:lnTo>
                    <a:pt x="54462" y="163464"/>
                  </a:lnTo>
                  <a:lnTo>
                    <a:pt x="71788" y="150157"/>
                  </a:lnTo>
                  <a:lnTo>
                    <a:pt x="94697" y="117345"/>
                  </a:lnTo>
                  <a:lnTo>
                    <a:pt x="107757" y="72524"/>
                  </a:lnTo>
                  <a:lnTo>
                    <a:pt x="110683" y="72393"/>
                  </a:lnTo>
                  <a:lnTo>
                    <a:pt x="113803" y="75814"/>
                  </a:lnTo>
                  <a:lnTo>
                    <a:pt x="138806" y="134961"/>
                  </a:lnTo>
                  <a:lnTo>
                    <a:pt x="150219" y="151137"/>
                  </a:lnTo>
                  <a:lnTo>
                    <a:pt x="166210" y="163005"/>
                  </a:lnTo>
                  <a:lnTo>
                    <a:pt x="225328" y="1879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464721" y="1295005"/>
              <a:ext cx="10513" cy="389555"/>
            </a:xfrm>
            <a:custGeom>
              <a:avLst/>
              <a:gdLst/>
              <a:ahLst/>
              <a:cxnLst/>
              <a:rect l="0" t="0" r="0" b="0"/>
              <a:pathLst>
                <a:path w="10513" h="389555">
                  <a:moveTo>
                    <a:pt x="10512" y="0"/>
                  </a:moveTo>
                  <a:lnTo>
                    <a:pt x="3276" y="27556"/>
                  </a:lnTo>
                  <a:lnTo>
                    <a:pt x="634" y="86898"/>
                  </a:lnTo>
                  <a:lnTo>
                    <a:pt x="176" y="140781"/>
                  </a:lnTo>
                  <a:lnTo>
                    <a:pt x="41" y="201200"/>
                  </a:lnTo>
                  <a:lnTo>
                    <a:pt x="0" y="260436"/>
                  </a:lnTo>
                  <a:lnTo>
                    <a:pt x="3108" y="311912"/>
                  </a:lnTo>
                  <a:lnTo>
                    <a:pt x="8318" y="353681"/>
                  </a:lnTo>
                  <a:lnTo>
                    <a:pt x="10512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401534" y="1442404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03783" y="3119"/>
                  </a:lnTo>
                  <a:lnTo>
                    <a:pt x="48836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580518" y="1263419"/>
              <a:ext cx="31586" cy="94758"/>
            </a:xfrm>
            <a:custGeom>
              <a:avLst/>
              <a:gdLst/>
              <a:ahLst/>
              <a:cxnLst/>
              <a:rect l="0" t="0" r="0" b="0"/>
              <a:pathLst>
                <a:path w="31586" h="94758">
                  <a:moveTo>
                    <a:pt x="0" y="0"/>
                  </a:moveTo>
                  <a:lnTo>
                    <a:pt x="17958" y="59941"/>
                  </a:lnTo>
                  <a:lnTo>
                    <a:pt x="31585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674252" y="1460442"/>
              <a:ext cx="201477" cy="210541"/>
            </a:xfrm>
            <a:custGeom>
              <a:avLst/>
              <a:gdLst/>
              <a:ahLst/>
              <a:cxnLst/>
              <a:rect l="0" t="0" r="0" b="0"/>
              <a:pathLst>
                <a:path w="201477" h="210541">
                  <a:moveTo>
                    <a:pt x="116836" y="13547"/>
                  </a:moveTo>
                  <a:lnTo>
                    <a:pt x="105657" y="2369"/>
                  </a:lnTo>
                  <a:lnTo>
                    <a:pt x="84572" y="0"/>
                  </a:lnTo>
                  <a:lnTo>
                    <a:pt x="28964" y="8012"/>
                  </a:lnTo>
                  <a:lnTo>
                    <a:pt x="18480" y="13366"/>
                  </a:lnTo>
                  <a:lnTo>
                    <a:pt x="3712" y="28675"/>
                  </a:lnTo>
                  <a:lnTo>
                    <a:pt x="476" y="37670"/>
                  </a:lnTo>
                  <a:lnTo>
                    <a:pt x="0" y="57024"/>
                  </a:lnTo>
                  <a:lnTo>
                    <a:pt x="3850" y="64758"/>
                  </a:lnTo>
                  <a:lnTo>
                    <a:pt x="17487" y="76472"/>
                  </a:lnTo>
                  <a:lnTo>
                    <a:pt x="56073" y="89643"/>
                  </a:lnTo>
                  <a:lnTo>
                    <a:pt x="113109" y="97339"/>
                  </a:lnTo>
                  <a:lnTo>
                    <a:pt x="153036" y="106875"/>
                  </a:lnTo>
                  <a:lnTo>
                    <a:pt x="188675" y="130465"/>
                  </a:lnTo>
                  <a:lnTo>
                    <a:pt x="196314" y="137116"/>
                  </a:lnTo>
                  <a:lnTo>
                    <a:pt x="200237" y="145059"/>
                  </a:lnTo>
                  <a:lnTo>
                    <a:pt x="201476" y="163244"/>
                  </a:lnTo>
                  <a:lnTo>
                    <a:pt x="195007" y="179905"/>
                  </a:lnTo>
                  <a:lnTo>
                    <a:pt x="190008" y="187623"/>
                  </a:lnTo>
                  <a:lnTo>
                    <a:pt x="175093" y="199319"/>
                  </a:lnTo>
                  <a:lnTo>
                    <a:pt x="155596" y="207247"/>
                  </a:lnTo>
                  <a:lnTo>
                    <a:pt x="118312" y="210540"/>
                  </a:lnTo>
                  <a:lnTo>
                    <a:pt x="78799" y="203457"/>
                  </a:lnTo>
                  <a:lnTo>
                    <a:pt x="22079" y="1820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117471" y="1505187"/>
              <a:ext cx="192841" cy="186731"/>
            </a:xfrm>
            <a:custGeom>
              <a:avLst/>
              <a:gdLst/>
              <a:ahLst/>
              <a:cxnLst/>
              <a:rect l="0" t="0" r="0" b="0"/>
              <a:pathLst>
                <a:path w="192841" h="186731">
                  <a:moveTo>
                    <a:pt x="0" y="31973"/>
                  </a:moveTo>
                  <a:lnTo>
                    <a:pt x="5589" y="90590"/>
                  </a:lnTo>
                  <a:lnTo>
                    <a:pt x="16789" y="152000"/>
                  </a:lnTo>
                  <a:lnTo>
                    <a:pt x="19793" y="186730"/>
                  </a:lnTo>
                  <a:lnTo>
                    <a:pt x="20214" y="185447"/>
                  </a:lnTo>
                  <a:lnTo>
                    <a:pt x="19776" y="136238"/>
                  </a:lnTo>
                  <a:lnTo>
                    <a:pt x="12702" y="75619"/>
                  </a:lnTo>
                  <a:lnTo>
                    <a:pt x="13834" y="49032"/>
                  </a:lnTo>
                  <a:lnTo>
                    <a:pt x="22136" y="29416"/>
                  </a:lnTo>
                  <a:lnTo>
                    <a:pt x="39965" y="5219"/>
                  </a:lnTo>
                  <a:lnTo>
                    <a:pt x="47700" y="1269"/>
                  </a:lnTo>
                  <a:lnTo>
                    <a:pt x="65654" y="0"/>
                  </a:lnTo>
                  <a:lnTo>
                    <a:pt x="101082" y="11451"/>
                  </a:lnTo>
                  <a:lnTo>
                    <a:pt x="121354" y="26362"/>
                  </a:lnTo>
                  <a:lnTo>
                    <a:pt x="175183" y="89843"/>
                  </a:lnTo>
                  <a:lnTo>
                    <a:pt x="190856" y="123339"/>
                  </a:lnTo>
                  <a:lnTo>
                    <a:pt x="192840" y="143160"/>
                  </a:lnTo>
                  <a:lnTo>
                    <a:pt x="189513" y="1688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332089" y="1495046"/>
              <a:ext cx="155910" cy="176086"/>
            </a:xfrm>
            <a:custGeom>
              <a:avLst/>
              <a:gdLst/>
              <a:ahLst/>
              <a:cxnLst/>
              <a:rect l="0" t="0" r="0" b="0"/>
              <a:pathLst>
                <a:path w="155910" h="176086">
                  <a:moveTo>
                    <a:pt x="122294" y="52643"/>
                  </a:moveTo>
                  <a:lnTo>
                    <a:pt x="111116" y="35875"/>
                  </a:lnTo>
                  <a:lnTo>
                    <a:pt x="96270" y="24523"/>
                  </a:lnTo>
                  <a:lnTo>
                    <a:pt x="87397" y="19858"/>
                  </a:lnTo>
                  <a:lnTo>
                    <a:pt x="77972" y="19088"/>
                  </a:lnTo>
                  <a:lnTo>
                    <a:pt x="58142" y="24472"/>
                  </a:lnTo>
                  <a:lnTo>
                    <a:pt x="25221" y="46991"/>
                  </a:lnTo>
                  <a:lnTo>
                    <a:pt x="10521" y="60270"/>
                  </a:lnTo>
                  <a:lnTo>
                    <a:pt x="2427" y="80209"/>
                  </a:lnTo>
                  <a:lnTo>
                    <a:pt x="0" y="103499"/>
                  </a:lnTo>
                  <a:lnTo>
                    <a:pt x="2820" y="125548"/>
                  </a:lnTo>
                  <a:lnTo>
                    <a:pt x="11093" y="143927"/>
                  </a:lnTo>
                  <a:lnTo>
                    <a:pt x="16574" y="152103"/>
                  </a:lnTo>
                  <a:lnTo>
                    <a:pt x="32023" y="164308"/>
                  </a:lnTo>
                  <a:lnTo>
                    <a:pt x="51758" y="172462"/>
                  </a:lnTo>
                  <a:lnTo>
                    <a:pt x="76128" y="176085"/>
                  </a:lnTo>
                  <a:lnTo>
                    <a:pt x="99436" y="171457"/>
                  </a:lnTo>
                  <a:lnTo>
                    <a:pt x="120323" y="160431"/>
                  </a:lnTo>
                  <a:lnTo>
                    <a:pt x="137406" y="143833"/>
                  </a:lnTo>
                  <a:lnTo>
                    <a:pt x="154588" y="109168"/>
                  </a:lnTo>
                  <a:lnTo>
                    <a:pt x="155909" y="63672"/>
                  </a:lnTo>
                  <a:lnTo>
                    <a:pt x="148543" y="39607"/>
                  </a:lnTo>
                  <a:lnTo>
                    <a:pt x="143302" y="29914"/>
                  </a:lnTo>
                  <a:lnTo>
                    <a:pt x="128122" y="16025"/>
                  </a:lnTo>
                  <a:lnTo>
                    <a:pt x="10123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560319" y="1231834"/>
              <a:ext cx="41464" cy="421141"/>
            </a:xfrm>
            <a:custGeom>
              <a:avLst/>
              <a:gdLst/>
              <a:ahLst/>
              <a:cxnLst/>
              <a:rect l="0" t="0" r="0" b="0"/>
              <a:pathLst>
                <a:path w="41464" h="421141">
                  <a:moveTo>
                    <a:pt x="9878" y="0"/>
                  </a:moveTo>
                  <a:lnTo>
                    <a:pt x="1545" y="52050"/>
                  </a:lnTo>
                  <a:lnTo>
                    <a:pt x="0" y="101990"/>
                  </a:lnTo>
                  <a:lnTo>
                    <a:pt x="5067" y="160786"/>
                  </a:lnTo>
                  <a:lnTo>
                    <a:pt x="8453" y="220126"/>
                  </a:lnTo>
                  <a:lnTo>
                    <a:pt x="12363" y="262780"/>
                  </a:lnTo>
                  <a:lnTo>
                    <a:pt x="18024" y="320016"/>
                  </a:lnTo>
                  <a:lnTo>
                    <a:pt x="25525" y="381277"/>
                  </a:lnTo>
                  <a:lnTo>
                    <a:pt x="41463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443855" y="1358176"/>
              <a:ext cx="294799" cy="10529"/>
            </a:xfrm>
            <a:custGeom>
              <a:avLst/>
              <a:gdLst/>
              <a:ahLst/>
              <a:cxnLst/>
              <a:rect l="0" t="0" r="0" b="0"/>
              <a:pathLst>
                <a:path w="294799" h="10529">
                  <a:moveTo>
                    <a:pt x="294798" y="0"/>
                  </a:moveTo>
                  <a:lnTo>
                    <a:pt x="242748" y="0"/>
                  </a:lnTo>
                  <a:lnTo>
                    <a:pt x="183261" y="5589"/>
                  </a:lnTo>
                  <a:lnTo>
                    <a:pt x="137487" y="9065"/>
                  </a:lnTo>
                  <a:lnTo>
                    <a:pt x="81292" y="10095"/>
                  </a:lnTo>
                  <a:lnTo>
                    <a:pt x="20910" y="1044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983273" y="1389594"/>
              <a:ext cx="194071" cy="503679"/>
            </a:xfrm>
            <a:custGeom>
              <a:avLst/>
              <a:gdLst/>
              <a:ahLst/>
              <a:cxnLst/>
              <a:rect l="0" t="0" r="0" b="0"/>
              <a:pathLst>
                <a:path w="194071" h="503679">
                  <a:moveTo>
                    <a:pt x="8064" y="158095"/>
                  </a:moveTo>
                  <a:lnTo>
                    <a:pt x="8064" y="210145"/>
                  </a:lnTo>
                  <a:lnTo>
                    <a:pt x="8064" y="266324"/>
                  </a:lnTo>
                  <a:lnTo>
                    <a:pt x="11183" y="321184"/>
                  </a:lnTo>
                  <a:lnTo>
                    <a:pt x="19517" y="373314"/>
                  </a:lnTo>
                  <a:lnTo>
                    <a:pt x="26275" y="430094"/>
                  </a:lnTo>
                  <a:lnTo>
                    <a:pt x="31397" y="480842"/>
                  </a:lnTo>
                  <a:lnTo>
                    <a:pt x="34812" y="502749"/>
                  </a:lnTo>
                  <a:lnTo>
                    <a:pt x="34085" y="503678"/>
                  </a:lnTo>
                  <a:lnTo>
                    <a:pt x="24512" y="479952"/>
                  </a:lnTo>
                  <a:lnTo>
                    <a:pt x="20346" y="429195"/>
                  </a:lnTo>
                  <a:lnTo>
                    <a:pt x="16252" y="385428"/>
                  </a:lnTo>
                  <a:lnTo>
                    <a:pt x="10533" y="339850"/>
                  </a:lnTo>
                  <a:lnTo>
                    <a:pt x="4092" y="296197"/>
                  </a:lnTo>
                  <a:lnTo>
                    <a:pt x="449" y="253399"/>
                  </a:lnTo>
                  <a:lnTo>
                    <a:pt x="0" y="210980"/>
                  </a:lnTo>
                  <a:lnTo>
                    <a:pt x="6324" y="148808"/>
                  </a:lnTo>
                  <a:lnTo>
                    <a:pt x="14437" y="93992"/>
                  </a:lnTo>
                  <a:lnTo>
                    <a:pt x="20891" y="36075"/>
                  </a:lnTo>
                  <a:lnTo>
                    <a:pt x="23634" y="24106"/>
                  </a:lnTo>
                  <a:lnTo>
                    <a:pt x="28973" y="14956"/>
                  </a:lnTo>
                  <a:lnTo>
                    <a:pt x="44263" y="1671"/>
                  </a:lnTo>
                  <a:lnTo>
                    <a:pt x="55593" y="0"/>
                  </a:lnTo>
                  <a:lnTo>
                    <a:pt x="83780" y="4382"/>
                  </a:lnTo>
                  <a:lnTo>
                    <a:pt x="126944" y="25593"/>
                  </a:lnTo>
                  <a:lnTo>
                    <a:pt x="163781" y="59693"/>
                  </a:lnTo>
                  <a:lnTo>
                    <a:pt x="185744" y="99433"/>
                  </a:lnTo>
                  <a:lnTo>
                    <a:pt x="194070" y="146433"/>
                  </a:lnTo>
                  <a:lnTo>
                    <a:pt x="189779" y="170849"/>
                  </a:lnTo>
                  <a:lnTo>
                    <a:pt x="178903" y="189500"/>
                  </a:lnTo>
                  <a:lnTo>
                    <a:pt x="162371" y="205588"/>
                  </a:lnTo>
                  <a:lnTo>
                    <a:pt x="133966" y="211178"/>
                  </a:lnTo>
                  <a:lnTo>
                    <a:pt x="81633" y="207748"/>
                  </a:lnTo>
                  <a:lnTo>
                    <a:pt x="52459" y="202390"/>
                  </a:lnTo>
                  <a:lnTo>
                    <a:pt x="29121" y="1896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212435" y="1418332"/>
              <a:ext cx="105286" cy="204155"/>
            </a:xfrm>
            <a:custGeom>
              <a:avLst/>
              <a:gdLst/>
              <a:ahLst/>
              <a:cxnLst/>
              <a:rect l="0" t="0" r="0" b="0"/>
              <a:pathLst>
                <a:path w="105286" h="204155">
                  <a:moveTo>
                    <a:pt x="0" y="66186"/>
                  </a:moveTo>
                  <a:lnTo>
                    <a:pt x="14654" y="124803"/>
                  </a:lnTo>
                  <a:lnTo>
                    <a:pt x="28197" y="177807"/>
                  </a:lnTo>
                  <a:lnTo>
                    <a:pt x="36301" y="204154"/>
                  </a:lnTo>
                  <a:lnTo>
                    <a:pt x="24918" y="150938"/>
                  </a:lnTo>
                  <a:lnTo>
                    <a:pt x="21819" y="97182"/>
                  </a:lnTo>
                  <a:lnTo>
                    <a:pt x="23736" y="70603"/>
                  </a:lnTo>
                  <a:lnTo>
                    <a:pt x="37969" y="37079"/>
                  </a:lnTo>
                  <a:lnTo>
                    <a:pt x="50410" y="19714"/>
                  </a:lnTo>
                  <a:lnTo>
                    <a:pt x="66859" y="7317"/>
                  </a:lnTo>
                  <a:lnTo>
                    <a:pt x="83527" y="248"/>
                  </a:lnTo>
                  <a:lnTo>
                    <a:pt x="89610" y="0"/>
                  </a:lnTo>
                  <a:lnTo>
                    <a:pt x="105285" y="30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423005" y="1495046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58617"/>
                  </a:lnTo>
                  <a:lnTo>
                    <a:pt x="0" y="11730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412477" y="134764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496704" y="1417002"/>
              <a:ext cx="473784" cy="211514"/>
            </a:xfrm>
            <a:custGeom>
              <a:avLst/>
              <a:gdLst/>
              <a:ahLst/>
              <a:cxnLst/>
              <a:rect l="0" t="0" r="0" b="0"/>
              <a:pathLst>
                <a:path w="473784" h="211514">
                  <a:moveTo>
                    <a:pt x="0" y="67516"/>
                  </a:moveTo>
                  <a:lnTo>
                    <a:pt x="0" y="121660"/>
                  </a:lnTo>
                  <a:lnTo>
                    <a:pt x="5590" y="171018"/>
                  </a:lnTo>
                  <a:lnTo>
                    <a:pt x="8406" y="175121"/>
                  </a:lnTo>
                  <a:lnTo>
                    <a:pt x="11453" y="174348"/>
                  </a:lnTo>
                  <a:lnTo>
                    <a:pt x="14654" y="170323"/>
                  </a:lnTo>
                  <a:lnTo>
                    <a:pt x="28199" y="121835"/>
                  </a:lnTo>
                  <a:lnTo>
                    <a:pt x="39811" y="76461"/>
                  </a:lnTo>
                  <a:lnTo>
                    <a:pt x="51230" y="55504"/>
                  </a:lnTo>
                  <a:lnTo>
                    <a:pt x="57550" y="51319"/>
                  </a:lnTo>
                  <a:lnTo>
                    <a:pt x="64103" y="50869"/>
                  </a:lnTo>
                  <a:lnTo>
                    <a:pt x="70812" y="52908"/>
                  </a:lnTo>
                  <a:lnTo>
                    <a:pt x="76454" y="57777"/>
                  </a:lnTo>
                  <a:lnTo>
                    <a:pt x="108637" y="110840"/>
                  </a:lnTo>
                  <a:lnTo>
                    <a:pt x="113369" y="110437"/>
                  </a:lnTo>
                  <a:lnTo>
                    <a:pt x="117694" y="106658"/>
                  </a:lnTo>
                  <a:lnTo>
                    <a:pt x="122498" y="89981"/>
                  </a:lnTo>
                  <a:lnTo>
                    <a:pt x="126973" y="69312"/>
                  </a:lnTo>
                  <a:lnTo>
                    <a:pt x="136762" y="52326"/>
                  </a:lnTo>
                  <a:lnTo>
                    <a:pt x="144987" y="46861"/>
                  </a:lnTo>
                  <a:lnTo>
                    <a:pt x="166605" y="40788"/>
                  </a:lnTo>
                  <a:lnTo>
                    <a:pt x="176580" y="41509"/>
                  </a:lnTo>
                  <a:lnTo>
                    <a:pt x="193904" y="48548"/>
                  </a:lnTo>
                  <a:lnTo>
                    <a:pt x="206283" y="62595"/>
                  </a:lnTo>
                  <a:lnTo>
                    <a:pt x="231251" y="120651"/>
                  </a:lnTo>
                  <a:lnTo>
                    <a:pt x="245591" y="162370"/>
                  </a:lnTo>
                  <a:lnTo>
                    <a:pt x="249125" y="165847"/>
                  </a:lnTo>
                  <a:lnTo>
                    <a:pt x="252651" y="164655"/>
                  </a:lnTo>
                  <a:lnTo>
                    <a:pt x="288311" y="129972"/>
                  </a:lnTo>
                  <a:lnTo>
                    <a:pt x="329039" y="94328"/>
                  </a:lnTo>
                  <a:lnTo>
                    <a:pt x="364877" y="45830"/>
                  </a:lnTo>
                  <a:lnTo>
                    <a:pt x="369618" y="25122"/>
                  </a:lnTo>
                  <a:lnTo>
                    <a:pt x="369245" y="14687"/>
                  </a:lnTo>
                  <a:lnTo>
                    <a:pt x="364317" y="7730"/>
                  </a:lnTo>
                  <a:lnTo>
                    <a:pt x="356352" y="3092"/>
                  </a:lnTo>
                  <a:lnTo>
                    <a:pt x="346363" y="0"/>
                  </a:lnTo>
                  <a:lnTo>
                    <a:pt x="325905" y="2804"/>
                  </a:lnTo>
                  <a:lnTo>
                    <a:pt x="297777" y="17536"/>
                  </a:lnTo>
                  <a:lnTo>
                    <a:pt x="283254" y="31265"/>
                  </a:lnTo>
                  <a:lnTo>
                    <a:pt x="260494" y="78816"/>
                  </a:lnTo>
                  <a:lnTo>
                    <a:pt x="259274" y="102564"/>
                  </a:lnTo>
                  <a:lnTo>
                    <a:pt x="263802" y="127546"/>
                  </a:lnTo>
                  <a:lnTo>
                    <a:pt x="292290" y="182916"/>
                  </a:lnTo>
                  <a:lnTo>
                    <a:pt x="308892" y="197963"/>
                  </a:lnTo>
                  <a:lnTo>
                    <a:pt x="329138" y="207381"/>
                  </a:lnTo>
                  <a:lnTo>
                    <a:pt x="366845" y="211513"/>
                  </a:lnTo>
                  <a:lnTo>
                    <a:pt x="407652" y="204678"/>
                  </a:lnTo>
                  <a:lnTo>
                    <a:pt x="454004" y="188239"/>
                  </a:lnTo>
                  <a:lnTo>
                    <a:pt x="473783" y="1833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9949430" y="1452932"/>
            <a:ext cx="94757" cy="305328"/>
            <a:chOff x="9949430" y="1452932"/>
            <a:chExt cx="94757" cy="305328"/>
          </a:xfrm>
        </p:grpSpPr>
        <p:sp>
          <p:nvSpPr>
            <p:cNvPr id="97" name="Freeform 96"/>
            <p:cNvSpPr/>
            <p:nvPr/>
          </p:nvSpPr>
          <p:spPr>
            <a:xfrm>
              <a:off x="9981015" y="1558217"/>
              <a:ext cx="63172" cy="200043"/>
            </a:xfrm>
            <a:custGeom>
              <a:avLst/>
              <a:gdLst/>
              <a:ahLst/>
              <a:cxnLst/>
              <a:rect l="0" t="0" r="0" b="0"/>
              <a:pathLst>
                <a:path w="63172" h="200043">
                  <a:moveTo>
                    <a:pt x="0" y="0"/>
                  </a:moveTo>
                  <a:lnTo>
                    <a:pt x="49499" y="59593"/>
                  </a:lnTo>
                  <a:lnTo>
                    <a:pt x="57094" y="79908"/>
                  </a:lnTo>
                  <a:lnTo>
                    <a:pt x="61971" y="131078"/>
                  </a:lnTo>
                  <a:lnTo>
                    <a:pt x="57799" y="182511"/>
                  </a:lnTo>
                  <a:lnTo>
                    <a:pt x="63171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949430" y="145293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1495046" y="1842487"/>
            <a:ext cx="4801126" cy="505368"/>
            <a:chOff x="1495046" y="1842487"/>
            <a:chExt cx="4801126" cy="505368"/>
          </a:xfrm>
        </p:grpSpPr>
        <p:sp>
          <p:nvSpPr>
            <p:cNvPr id="100" name="Freeform 99"/>
            <p:cNvSpPr/>
            <p:nvPr/>
          </p:nvSpPr>
          <p:spPr>
            <a:xfrm>
              <a:off x="1495046" y="1905658"/>
              <a:ext cx="21058" cy="442197"/>
            </a:xfrm>
            <a:custGeom>
              <a:avLst/>
              <a:gdLst/>
              <a:ahLst/>
              <a:cxnLst/>
              <a:rect l="0" t="0" r="0" b="0"/>
              <a:pathLst>
                <a:path w="21058" h="442197">
                  <a:moveTo>
                    <a:pt x="21057" y="0"/>
                  </a:moveTo>
                  <a:lnTo>
                    <a:pt x="12724" y="37478"/>
                  </a:lnTo>
                  <a:lnTo>
                    <a:pt x="10962" y="100079"/>
                  </a:lnTo>
                  <a:lnTo>
                    <a:pt x="10657" y="153915"/>
                  </a:lnTo>
                  <a:lnTo>
                    <a:pt x="10567" y="212501"/>
                  </a:lnTo>
                  <a:lnTo>
                    <a:pt x="10540" y="274313"/>
                  </a:lnTo>
                  <a:lnTo>
                    <a:pt x="4465" y="334035"/>
                  </a:lnTo>
                  <a:lnTo>
                    <a:pt x="5865" y="389679"/>
                  </a:lnTo>
                  <a:lnTo>
                    <a:pt x="0" y="4421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707762" y="1916186"/>
              <a:ext cx="18912" cy="379027"/>
            </a:xfrm>
            <a:custGeom>
              <a:avLst/>
              <a:gdLst/>
              <a:ahLst/>
              <a:cxnLst/>
              <a:rect l="0" t="0" r="0" b="0"/>
              <a:pathLst>
                <a:path w="18912" h="379027">
                  <a:moveTo>
                    <a:pt x="18911" y="0"/>
                  </a:moveTo>
                  <a:lnTo>
                    <a:pt x="10578" y="37478"/>
                  </a:lnTo>
                  <a:lnTo>
                    <a:pt x="8816" y="94491"/>
                  </a:lnTo>
                  <a:lnTo>
                    <a:pt x="8511" y="144851"/>
                  </a:lnTo>
                  <a:lnTo>
                    <a:pt x="8421" y="196817"/>
                  </a:lnTo>
                  <a:lnTo>
                    <a:pt x="8394" y="249259"/>
                  </a:lnTo>
                  <a:lnTo>
                    <a:pt x="1149" y="303740"/>
                  </a:lnTo>
                  <a:lnTo>
                    <a:pt x="0" y="342161"/>
                  </a:lnTo>
                  <a:lnTo>
                    <a:pt x="8383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589803" y="2126756"/>
              <a:ext cx="147400" cy="52644"/>
            </a:xfrm>
            <a:custGeom>
              <a:avLst/>
              <a:gdLst/>
              <a:ahLst/>
              <a:cxnLst/>
              <a:rect l="0" t="0" r="0" b="0"/>
              <a:pathLst>
                <a:path w="147400" h="52644">
                  <a:moveTo>
                    <a:pt x="147399" y="0"/>
                  </a:moveTo>
                  <a:lnTo>
                    <a:pt x="85118" y="19128"/>
                  </a:lnTo>
                  <a:lnTo>
                    <a:pt x="22792" y="4421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828891" y="2124679"/>
              <a:ext cx="203110" cy="157181"/>
            </a:xfrm>
            <a:custGeom>
              <a:avLst/>
              <a:gdLst/>
              <a:ahLst/>
              <a:cxnLst/>
              <a:rect l="0" t="0" r="0" b="0"/>
              <a:pathLst>
                <a:path w="203110" h="157181">
                  <a:moveTo>
                    <a:pt x="129409" y="54720"/>
                  </a:moveTo>
                  <a:lnTo>
                    <a:pt x="119834" y="30673"/>
                  </a:lnTo>
                  <a:lnTo>
                    <a:pt x="109166" y="16346"/>
                  </a:lnTo>
                  <a:lnTo>
                    <a:pt x="90386" y="5299"/>
                  </a:lnTo>
                  <a:lnTo>
                    <a:pt x="78828" y="716"/>
                  </a:lnTo>
                  <a:lnTo>
                    <a:pt x="67612" y="0"/>
                  </a:lnTo>
                  <a:lnTo>
                    <a:pt x="45792" y="5443"/>
                  </a:lnTo>
                  <a:lnTo>
                    <a:pt x="27515" y="18781"/>
                  </a:lnTo>
                  <a:lnTo>
                    <a:pt x="12763" y="36407"/>
                  </a:lnTo>
                  <a:lnTo>
                    <a:pt x="2307" y="55939"/>
                  </a:lnTo>
                  <a:lnTo>
                    <a:pt x="0" y="79438"/>
                  </a:lnTo>
                  <a:lnTo>
                    <a:pt x="1022" y="92256"/>
                  </a:lnTo>
                  <a:lnTo>
                    <a:pt x="11517" y="115856"/>
                  </a:lnTo>
                  <a:lnTo>
                    <a:pt x="41261" y="154013"/>
                  </a:lnTo>
                  <a:lnTo>
                    <a:pt x="49587" y="157180"/>
                  </a:lnTo>
                  <a:lnTo>
                    <a:pt x="58647" y="156952"/>
                  </a:lnTo>
                  <a:lnTo>
                    <a:pt x="76902" y="150459"/>
                  </a:lnTo>
                  <a:lnTo>
                    <a:pt x="114927" y="120605"/>
                  </a:lnTo>
                  <a:lnTo>
                    <a:pt x="122972" y="100770"/>
                  </a:lnTo>
                  <a:lnTo>
                    <a:pt x="125118" y="88929"/>
                  </a:lnTo>
                  <a:lnTo>
                    <a:pt x="127718" y="84545"/>
                  </a:lnTo>
                  <a:lnTo>
                    <a:pt x="130621" y="85132"/>
                  </a:lnTo>
                  <a:lnTo>
                    <a:pt x="175491" y="131124"/>
                  </a:lnTo>
                  <a:lnTo>
                    <a:pt x="203109" y="1494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078970" y="2118423"/>
              <a:ext cx="184785" cy="170715"/>
            </a:xfrm>
            <a:custGeom>
              <a:avLst/>
              <a:gdLst/>
              <a:ahLst/>
              <a:cxnLst/>
              <a:rect l="0" t="0" r="0" b="0"/>
              <a:pathLst>
                <a:path w="184785" h="170715">
                  <a:moveTo>
                    <a:pt x="121485" y="8333"/>
                  </a:moveTo>
                  <a:lnTo>
                    <a:pt x="84008" y="0"/>
                  </a:lnTo>
                  <a:lnTo>
                    <a:pt x="60375" y="1120"/>
                  </a:lnTo>
                  <a:lnTo>
                    <a:pt x="28509" y="14904"/>
                  </a:lnTo>
                  <a:lnTo>
                    <a:pt x="11533" y="27241"/>
                  </a:lnTo>
                  <a:lnTo>
                    <a:pt x="2428" y="46763"/>
                  </a:lnTo>
                  <a:lnTo>
                    <a:pt x="0" y="58519"/>
                  </a:lnTo>
                  <a:lnTo>
                    <a:pt x="3060" y="66357"/>
                  </a:lnTo>
                  <a:lnTo>
                    <a:pt x="9780" y="71582"/>
                  </a:lnTo>
                  <a:lnTo>
                    <a:pt x="18939" y="75066"/>
                  </a:lnTo>
                  <a:lnTo>
                    <a:pt x="38475" y="75817"/>
                  </a:lnTo>
                  <a:lnTo>
                    <a:pt x="85201" y="72356"/>
                  </a:lnTo>
                  <a:lnTo>
                    <a:pt x="108869" y="78122"/>
                  </a:lnTo>
                  <a:lnTo>
                    <a:pt x="162155" y="101405"/>
                  </a:lnTo>
                  <a:lnTo>
                    <a:pt x="178945" y="117549"/>
                  </a:lnTo>
                  <a:lnTo>
                    <a:pt x="183189" y="127937"/>
                  </a:lnTo>
                  <a:lnTo>
                    <a:pt x="184784" y="151957"/>
                  </a:lnTo>
                  <a:lnTo>
                    <a:pt x="178892" y="160235"/>
                  </a:lnTo>
                  <a:lnTo>
                    <a:pt x="169115" y="165753"/>
                  </a:lnTo>
                  <a:lnTo>
                    <a:pt x="143824" y="170714"/>
                  </a:lnTo>
                  <a:lnTo>
                    <a:pt x="81158" y="161489"/>
                  </a:lnTo>
                  <a:lnTo>
                    <a:pt x="58315" y="1557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512851" y="2071742"/>
              <a:ext cx="266673" cy="143452"/>
            </a:xfrm>
            <a:custGeom>
              <a:avLst/>
              <a:gdLst/>
              <a:ahLst/>
              <a:cxnLst/>
              <a:rect l="0" t="0" r="0" b="0"/>
              <a:pathLst>
                <a:path w="266673" h="143452">
                  <a:moveTo>
                    <a:pt x="13988" y="33957"/>
                  </a:moveTo>
                  <a:lnTo>
                    <a:pt x="10868" y="82888"/>
                  </a:lnTo>
                  <a:lnTo>
                    <a:pt x="7922" y="111856"/>
                  </a:lnTo>
                  <a:lnTo>
                    <a:pt x="10512" y="136429"/>
                  </a:lnTo>
                  <a:lnTo>
                    <a:pt x="9331" y="142046"/>
                  </a:lnTo>
                  <a:lnTo>
                    <a:pt x="6204" y="143451"/>
                  </a:lnTo>
                  <a:lnTo>
                    <a:pt x="1780" y="142048"/>
                  </a:lnTo>
                  <a:lnTo>
                    <a:pt x="0" y="136433"/>
                  </a:lnTo>
                  <a:lnTo>
                    <a:pt x="2773" y="80872"/>
                  </a:lnTo>
                  <a:lnTo>
                    <a:pt x="8845" y="45908"/>
                  </a:lnTo>
                  <a:lnTo>
                    <a:pt x="15239" y="39585"/>
                  </a:lnTo>
                  <a:lnTo>
                    <a:pt x="24180" y="36539"/>
                  </a:lnTo>
                  <a:lnTo>
                    <a:pt x="34821" y="35678"/>
                  </a:lnTo>
                  <a:lnTo>
                    <a:pt x="56002" y="40961"/>
                  </a:lnTo>
                  <a:lnTo>
                    <a:pt x="75945" y="52278"/>
                  </a:lnTo>
                  <a:lnTo>
                    <a:pt x="115141" y="92565"/>
                  </a:lnTo>
                  <a:lnTo>
                    <a:pt x="118858" y="94086"/>
                  </a:lnTo>
                  <a:lnTo>
                    <a:pt x="120166" y="91591"/>
                  </a:lnTo>
                  <a:lnTo>
                    <a:pt x="120840" y="78289"/>
                  </a:lnTo>
                  <a:lnTo>
                    <a:pt x="133979" y="23952"/>
                  </a:lnTo>
                  <a:lnTo>
                    <a:pt x="139606" y="15589"/>
                  </a:lnTo>
                  <a:lnTo>
                    <a:pt x="155216" y="3177"/>
                  </a:lnTo>
                  <a:lnTo>
                    <a:pt x="173852" y="0"/>
                  </a:lnTo>
                  <a:lnTo>
                    <a:pt x="193833" y="3657"/>
                  </a:lnTo>
                  <a:lnTo>
                    <a:pt x="223643" y="18870"/>
                  </a:lnTo>
                  <a:lnTo>
                    <a:pt x="240139" y="31541"/>
                  </a:lnTo>
                  <a:lnTo>
                    <a:pt x="252150" y="51211"/>
                  </a:lnTo>
                  <a:lnTo>
                    <a:pt x="256990" y="63007"/>
                  </a:lnTo>
                  <a:lnTo>
                    <a:pt x="259250" y="88592"/>
                  </a:lnTo>
                  <a:lnTo>
                    <a:pt x="258694" y="110882"/>
                  </a:lnTo>
                  <a:lnTo>
                    <a:pt x="260183" y="116826"/>
                  </a:lnTo>
                  <a:lnTo>
                    <a:pt x="266672" y="1287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829002" y="2057996"/>
              <a:ext cx="128158" cy="127185"/>
            </a:xfrm>
            <a:custGeom>
              <a:avLst/>
              <a:gdLst/>
              <a:ahLst/>
              <a:cxnLst/>
              <a:rect l="0" t="0" r="0" b="0"/>
              <a:pathLst>
                <a:path w="128158" h="127185">
                  <a:moveTo>
                    <a:pt x="87391" y="5589"/>
                  </a:moveTo>
                  <a:lnTo>
                    <a:pt x="70624" y="0"/>
                  </a:lnTo>
                  <a:lnTo>
                    <a:pt x="53033" y="3495"/>
                  </a:lnTo>
                  <a:lnTo>
                    <a:pt x="34686" y="14017"/>
                  </a:lnTo>
                  <a:lnTo>
                    <a:pt x="12373" y="39672"/>
                  </a:lnTo>
                  <a:lnTo>
                    <a:pt x="2187" y="59342"/>
                  </a:lnTo>
                  <a:lnTo>
                    <a:pt x="0" y="79782"/>
                  </a:lnTo>
                  <a:lnTo>
                    <a:pt x="1054" y="90146"/>
                  </a:lnTo>
                  <a:lnTo>
                    <a:pt x="11585" y="107901"/>
                  </a:lnTo>
                  <a:lnTo>
                    <a:pt x="19306" y="115911"/>
                  </a:lnTo>
                  <a:lnTo>
                    <a:pt x="40364" y="124811"/>
                  </a:lnTo>
                  <a:lnTo>
                    <a:pt x="52530" y="127184"/>
                  </a:lnTo>
                  <a:lnTo>
                    <a:pt x="62981" y="126427"/>
                  </a:lnTo>
                  <a:lnTo>
                    <a:pt x="80832" y="119346"/>
                  </a:lnTo>
                  <a:lnTo>
                    <a:pt x="125728" y="73244"/>
                  </a:lnTo>
                  <a:lnTo>
                    <a:pt x="128157" y="64731"/>
                  </a:lnTo>
                  <a:lnTo>
                    <a:pt x="124617" y="45912"/>
                  </a:lnTo>
                  <a:lnTo>
                    <a:pt x="120397" y="39490"/>
                  </a:lnTo>
                  <a:lnTo>
                    <a:pt x="115244" y="35209"/>
                  </a:lnTo>
                  <a:lnTo>
                    <a:pt x="9792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048955" y="2021471"/>
              <a:ext cx="99066" cy="151166"/>
            </a:xfrm>
            <a:custGeom>
              <a:avLst/>
              <a:gdLst/>
              <a:ahLst/>
              <a:cxnLst/>
              <a:rect l="0" t="0" r="0" b="0"/>
              <a:pathLst>
                <a:path w="99066" h="151166">
                  <a:moveTo>
                    <a:pt x="4309" y="94756"/>
                  </a:moveTo>
                  <a:lnTo>
                    <a:pt x="18881" y="137448"/>
                  </a:lnTo>
                  <a:lnTo>
                    <a:pt x="25993" y="151165"/>
                  </a:lnTo>
                  <a:lnTo>
                    <a:pt x="21355" y="145563"/>
                  </a:lnTo>
                  <a:lnTo>
                    <a:pt x="755" y="88082"/>
                  </a:lnTo>
                  <a:lnTo>
                    <a:pt x="0" y="64884"/>
                  </a:lnTo>
                  <a:lnTo>
                    <a:pt x="4733" y="44045"/>
                  </a:lnTo>
                  <a:lnTo>
                    <a:pt x="14636" y="26985"/>
                  </a:lnTo>
                  <a:lnTo>
                    <a:pt x="29956" y="14723"/>
                  </a:lnTo>
                  <a:lnTo>
                    <a:pt x="49633" y="6543"/>
                  </a:lnTo>
                  <a:lnTo>
                    <a:pt x="9906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200067" y="2025549"/>
              <a:ext cx="116410" cy="138174"/>
            </a:xfrm>
            <a:custGeom>
              <a:avLst/>
              <a:gdLst/>
              <a:ahLst/>
              <a:cxnLst/>
              <a:rect l="0" t="0" r="0" b="0"/>
              <a:pathLst>
                <a:path w="116410" h="138174">
                  <a:moveTo>
                    <a:pt x="596" y="59093"/>
                  </a:moveTo>
                  <a:lnTo>
                    <a:pt x="17363" y="64682"/>
                  </a:lnTo>
                  <a:lnTo>
                    <a:pt x="50148" y="62569"/>
                  </a:lnTo>
                  <a:lnTo>
                    <a:pt x="83908" y="48944"/>
                  </a:lnTo>
                  <a:lnTo>
                    <a:pt x="110549" y="30090"/>
                  </a:lnTo>
                  <a:lnTo>
                    <a:pt x="113672" y="23380"/>
                  </a:lnTo>
                  <a:lnTo>
                    <a:pt x="113415" y="16567"/>
                  </a:lnTo>
                  <a:lnTo>
                    <a:pt x="110903" y="9685"/>
                  </a:lnTo>
                  <a:lnTo>
                    <a:pt x="104550" y="5098"/>
                  </a:lnTo>
                  <a:lnTo>
                    <a:pt x="85012" y="0"/>
                  </a:lnTo>
                  <a:lnTo>
                    <a:pt x="53294" y="2720"/>
                  </a:lnTo>
                  <a:lnTo>
                    <a:pt x="35326" y="11031"/>
                  </a:lnTo>
                  <a:lnTo>
                    <a:pt x="4727" y="35431"/>
                  </a:lnTo>
                  <a:lnTo>
                    <a:pt x="1010" y="43319"/>
                  </a:lnTo>
                  <a:lnTo>
                    <a:pt x="0" y="61441"/>
                  </a:lnTo>
                  <a:lnTo>
                    <a:pt x="6009" y="96963"/>
                  </a:lnTo>
                  <a:lnTo>
                    <a:pt x="20787" y="125946"/>
                  </a:lnTo>
                  <a:lnTo>
                    <a:pt x="29264" y="131738"/>
                  </a:lnTo>
                  <a:lnTo>
                    <a:pt x="51162" y="138173"/>
                  </a:lnTo>
                  <a:lnTo>
                    <a:pt x="104582" y="134310"/>
                  </a:lnTo>
                  <a:lnTo>
                    <a:pt x="116409" y="1327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737616" y="1842487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9786"/>
                  </a:lnTo>
                  <a:lnTo>
                    <a:pt x="3120" y="225782"/>
                  </a:lnTo>
                  <a:lnTo>
                    <a:pt x="9065" y="286624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642860" y="1979357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83538" y="5589"/>
                  </a:lnTo>
                  <a:lnTo>
                    <a:pt x="122129" y="9553"/>
                  </a:lnTo>
                  <a:lnTo>
                    <a:pt x="63725" y="10336"/>
                  </a:lnTo>
                  <a:lnTo>
                    <a:pt x="27460" y="135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916601" y="1863544"/>
              <a:ext cx="126343" cy="284270"/>
            </a:xfrm>
            <a:custGeom>
              <a:avLst/>
              <a:gdLst/>
              <a:ahLst/>
              <a:cxnLst/>
              <a:rect l="0" t="0" r="0" b="0"/>
              <a:pathLst>
                <a:path w="126343" h="284270">
                  <a:moveTo>
                    <a:pt x="0" y="0"/>
                  </a:moveTo>
                  <a:lnTo>
                    <a:pt x="0" y="58616"/>
                  </a:lnTo>
                  <a:lnTo>
                    <a:pt x="8333" y="118333"/>
                  </a:lnTo>
                  <a:lnTo>
                    <a:pt x="10095" y="178052"/>
                  </a:lnTo>
                  <a:lnTo>
                    <a:pt x="16508" y="236598"/>
                  </a:lnTo>
                  <a:lnTo>
                    <a:pt x="13966" y="260742"/>
                  </a:lnTo>
                  <a:lnTo>
                    <a:pt x="12820" y="263905"/>
                  </a:lnTo>
                  <a:lnTo>
                    <a:pt x="11547" y="254941"/>
                  </a:lnTo>
                  <a:lnTo>
                    <a:pt x="13069" y="206163"/>
                  </a:lnTo>
                  <a:lnTo>
                    <a:pt x="21796" y="186774"/>
                  </a:lnTo>
                  <a:lnTo>
                    <a:pt x="36593" y="173478"/>
                  </a:lnTo>
                  <a:lnTo>
                    <a:pt x="45452" y="168294"/>
                  </a:lnTo>
                  <a:lnTo>
                    <a:pt x="53698" y="167178"/>
                  </a:lnTo>
                  <a:lnTo>
                    <a:pt x="69099" y="172177"/>
                  </a:lnTo>
                  <a:lnTo>
                    <a:pt x="90924" y="193735"/>
                  </a:lnTo>
                  <a:lnTo>
                    <a:pt x="118678" y="253054"/>
                  </a:lnTo>
                  <a:lnTo>
                    <a:pt x="126342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078523" y="2010488"/>
              <a:ext cx="164462" cy="128471"/>
            </a:xfrm>
            <a:custGeom>
              <a:avLst/>
              <a:gdLst/>
              <a:ahLst/>
              <a:cxnLst/>
              <a:rect l="0" t="0" r="0" b="0"/>
              <a:pathLst>
                <a:path w="164462" h="128471">
                  <a:moveTo>
                    <a:pt x="59176" y="63626"/>
                  </a:moveTo>
                  <a:lnTo>
                    <a:pt x="74817" y="45645"/>
                  </a:lnTo>
                  <a:lnTo>
                    <a:pt x="82895" y="28728"/>
                  </a:lnTo>
                  <a:lnTo>
                    <a:pt x="83178" y="20473"/>
                  </a:lnTo>
                  <a:lnTo>
                    <a:pt x="77252" y="5062"/>
                  </a:lnTo>
                  <a:lnTo>
                    <a:pt x="71227" y="1187"/>
                  </a:lnTo>
                  <a:lnTo>
                    <a:pt x="55173" y="0"/>
                  </a:lnTo>
                  <a:lnTo>
                    <a:pt x="39460" y="6492"/>
                  </a:lnTo>
                  <a:lnTo>
                    <a:pt x="24677" y="18346"/>
                  </a:lnTo>
                  <a:lnTo>
                    <a:pt x="10308" y="35312"/>
                  </a:lnTo>
                  <a:lnTo>
                    <a:pt x="2362" y="57671"/>
                  </a:lnTo>
                  <a:lnTo>
                    <a:pt x="0" y="82036"/>
                  </a:lnTo>
                  <a:lnTo>
                    <a:pt x="2850" y="104563"/>
                  </a:lnTo>
                  <a:lnTo>
                    <a:pt x="7588" y="113144"/>
                  </a:lnTo>
                  <a:lnTo>
                    <a:pt x="22210" y="125798"/>
                  </a:lnTo>
                  <a:lnTo>
                    <a:pt x="31022" y="128470"/>
                  </a:lnTo>
                  <a:lnTo>
                    <a:pt x="50173" y="128320"/>
                  </a:lnTo>
                  <a:lnTo>
                    <a:pt x="67263" y="118115"/>
                  </a:lnTo>
                  <a:lnTo>
                    <a:pt x="97298" y="82968"/>
                  </a:lnTo>
                  <a:lnTo>
                    <a:pt x="100969" y="73011"/>
                  </a:lnTo>
                  <a:lnTo>
                    <a:pt x="102884" y="49249"/>
                  </a:lnTo>
                  <a:lnTo>
                    <a:pt x="104692" y="50532"/>
                  </a:lnTo>
                  <a:lnTo>
                    <a:pt x="121626" y="84778"/>
                  </a:lnTo>
                  <a:lnTo>
                    <a:pt x="164461" y="1162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274570" y="2018983"/>
              <a:ext cx="168457" cy="118303"/>
            </a:xfrm>
            <a:custGeom>
              <a:avLst/>
              <a:gdLst/>
              <a:ahLst/>
              <a:cxnLst/>
              <a:rect l="0" t="0" r="0" b="0"/>
              <a:pathLst>
                <a:path w="168457" h="118303">
                  <a:moveTo>
                    <a:pt x="0" y="44602"/>
                  </a:moveTo>
                  <a:lnTo>
                    <a:pt x="5589" y="103219"/>
                  </a:lnTo>
                  <a:lnTo>
                    <a:pt x="6066" y="108246"/>
                  </a:lnTo>
                  <a:lnTo>
                    <a:pt x="5213" y="108089"/>
                  </a:lnTo>
                  <a:lnTo>
                    <a:pt x="3475" y="104474"/>
                  </a:lnTo>
                  <a:lnTo>
                    <a:pt x="4664" y="91099"/>
                  </a:lnTo>
                  <a:lnTo>
                    <a:pt x="21466" y="33534"/>
                  </a:lnTo>
                  <a:lnTo>
                    <a:pt x="24839" y="23185"/>
                  </a:lnTo>
                  <a:lnTo>
                    <a:pt x="37946" y="8567"/>
                  </a:lnTo>
                  <a:lnTo>
                    <a:pt x="46354" y="3031"/>
                  </a:lnTo>
                  <a:lnTo>
                    <a:pt x="68175" y="0"/>
                  </a:lnTo>
                  <a:lnTo>
                    <a:pt x="91131" y="3722"/>
                  </a:lnTo>
                  <a:lnTo>
                    <a:pt x="109132" y="13175"/>
                  </a:lnTo>
                  <a:lnTo>
                    <a:pt x="132421" y="37240"/>
                  </a:lnTo>
                  <a:lnTo>
                    <a:pt x="160738" y="97523"/>
                  </a:lnTo>
                  <a:lnTo>
                    <a:pt x="168456" y="1183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695710" y="1878114"/>
              <a:ext cx="252685" cy="282187"/>
            </a:xfrm>
            <a:custGeom>
              <a:avLst/>
              <a:gdLst/>
              <a:ahLst/>
              <a:cxnLst/>
              <a:rect l="0" t="0" r="0" b="0"/>
              <a:pathLst>
                <a:path w="252685" h="282187">
                  <a:moveTo>
                    <a:pt x="0" y="80186"/>
                  </a:moveTo>
                  <a:lnTo>
                    <a:pt x="0" y="57829"/>
                  </a:lnTo>
                  <a:lnTo>
                    <a:pt x="6239" y="40614"/>
                  </a:lnTo>
                  <a:lnTo>
                    <a:pt x="17980" y="25164"/>
                  </a:lnTo>
                  <a:lnTo>
                    <a:pt x="34898" y="10498"/>
                  </a:lnTo>
                  <a:lnTo>
                    <a:pt x="57234" y="2421"/>
                  </a:lnTo>
                  <a:lnTo>
                    <a:pt x="81589" y="0"/>
                  </a:lnTo>
                  <a:lnTo>
                    <a:pt x="104112" y="2824"/>
                  </a:lnTo>
                  <a:lnTo>
                    <a:pt x="112692" y="7554"/>
                  </a:lnTo>
                  <a:lnTo>
                    <a:pt x="125345" y="22169"/>
                  </a:lnTo>
                  <a:lnTo>
                    <a:pt x="139044" y="50128"/>
                  </a:lnTo>
                  <a:lnTo>
                    <a:pt x="144923" y="86228"/>
                  </a:lnTo>
                  <a:lnTo>
                    <a:pt x="139674" y="147583"/>
                  </a:lnTo>
                  <a:lnTo>
                    <a:pt x="134305" y="202857"/>
                  </a:lnTo>
                  <a:lnTo>
                    <a:pt x="127541" y="224783"/>
                  </a:lnTo>
                  <a:lnTo>
                    <a:pt x="97500" y="265359"/>
                  </a:lnTo>
                  <a:lnTo>
                    <a:pt x="71393" y="281411"/>
                  </a:lnTo>
                  <a:lnTo>
                    <a:pt x="62803" y="282186"/>
                  </a:lnTo>
                  <a:lnTo>
                    <a:pt x="47019" y="276809"/>
                  </a:lnTo>
                  <a:lnTo>
                    <a:pt x="35326" y="263500"/>
                  </a:lnTo>
                  <a:lnTo>
                    <a:pt x="27398" y="244717"/>
                  </a:lnTo>
                  <a:lnTo>
                    <a:pt x="23875" y="220771"/>
                  </a:lnTo>
                  <a:lnTo>
                    <a:pt x="28549" y="197651"/>
                  </a:lnTo>
                  <a:lnTo>
                    <a:pt x="44334" y="168023"/>
                  </a:lnTo>
                  <a:lnTo>
                    <a:pt x="50613" y="159801"/>
                  </a:lnTo>
                  <a:lnTo>
                    <a:pt x="59478" y="155489"/>
                  </a:lnTo>
                  <a:lnTo>
                    <a:pt x="81806" y="153818"/>
                  </a:lnTo>
                  <a:lnTo>
                    <a:pt x="115096" y="159455"/>
                  </a:lnTo>
                  <a:lnTo>
                    <a:pt x="168361" y="186667"/>
                  </a:lnTo>
                  <a:lnTo>
                    <a:pt x="228499" y="216237"/>
                  </a:lnTo>
                  <a:lnTo>
                    <a:pt x="252684" y="227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151006" y="1853015"/>
              <a:ext cx="123772" cy="221100"/>
            </a:xfrm>
            <a:custGeom>
              <a:avLst/>
              <a:gdLst/>
              <a:ahLst/>
              <a:cxnLst/>
              <a:rect l="0" t="0" r="0" b="0"/>
              <a:pathLst>
                <a:path w="123772" h="221100">
                  <a:moveTo>
                    <a:pt x="50071" y="221099"/>
                  </a:moveTo>
                  <a:lnTo>
                    <a:pt x="22560" y="167224"/>
                  </a:lnTo>
                  <a:lnTo>
                    <a:pt x="4522" y="110062"/>
                  </a:lnTo>
                  <a:lnTo>
                    <a:pt x="0" y="56879"/>
                  </a:lnTo>
                  <a:lnTo>
                    <a:pt x="3640" y="33469"/>
                  </a:lnTo>
                  <a:lnTo>
                    <a:pt x="8589" y="24652"/>
                  </a:lnTo>
                  <a:lnTo>
                    <a:pt x="23446" y="11736"/>
                  </a:lnTo>
                  <a:lnTo>
                    <a:pt x="62719" y="3477"/>
                  </a:lnTo>
                  <a:lnTo>
                    <a:pt x="1237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127378" y="1989886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98468" y="0"/>
                  </a:lnTo>
                  <a:lnTo>
                    <a:pt x="44927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313881" y="1983585"/>
              <a:ext cx="160939" cy="132643"/>
            </a:xfrm>
            <a:custGeom>
              <a:avLst/>
              <a:gdLst/>
              <a:ahLst/>
              <a:cxnLst/>
              <a:rect l="0" t="0" r="0" b="0"/>
              <a:pathLst>
                <a:path w="160939" h="132643">
                  <a:moveTo>
                    <a:pt x="97767" y="48415"/>
                  </a:moveTo>
                  <a:lnTo>
                    <a:pt x="88191" y="24368"/>
                  </a:lnTo>
                  <a:lnTo>
                    <a:pt x="77524" y="10041"/>
                  </a:lnTo>
                  <a:lnTo>
                    <a:pt x="58744" y="2114"/>
                  </a:lnTo>
                  <a:lnTo>
                    <a:pt x="47185" y="0"/>
                  </a:lnTo>
                  <a:lnTo>
                    <a:pt x="37139" y="930"/>
                  </a:lnTo>
                  <a:lnTo>
                    <a:pt x="19738" y="8203"/>
                  </a:lnTo>
                  <a:lnTo>
                    <a:pt x="7325" y="22354"/>
                  </a:lnTo>
                  <a:lnTo>
                    <a:pt x="2378" y="31041"/>
                  </a:lnTo>
                  <a:lnTo>
                    <a:pt x="0" y="50052"/>
                  </a:lnTo>
                  <a:lnTo>
                    <a:pt x="4012" y="70199"/>
                  </a:lnTo>
                  <a:lnTo>
                    <a:pt x="13594" y="90852"/>
                  </a:lnTo>
                  <a:lnTo>
                    <a:pt x="28771" y="105490"/>
                  </a:lnTo>
                  <a:lnTo>
                    <a:pt x="37731" y="111032"/>
                  </a:lnTo>
                  <a:lnTo>
                    <a:pt x="46045" y="112386"/>
                  </a:lnTo>
                  <a:lnTo>
                    <a:pt x="53927" y="110949"/>
                  </a:lnTo>
                  <a:lnTo>
                    <a:pt x="61521" y="107652"/>
                  </a:lnTo>
                  <a:lnTo>
                    <a:pt x="73079" y="94630"/>
                  </a:lnTo>
                  <a:lnTo>
                    <a:pt x="77799" y="86243"/>
                  </a:lnTo>
                  <a:lnTo>
                    <a:pt x="83285" y="84162"/>
                  </a:lnTo>
                  <a:lnTo>
                    <a:pt x="89282" y="86284"/>
                  </a:lnTo>
                  <a:lnTo>
                    <a:pt x="108901" y="106039"/>
                  </a:lnTo>
                  <a:lnTo>
                    <a:pt x="115718" y="114907"/>
                  </a:lnTo>
                  <a:lnTo>
                    <a:pt x="132651" y="124760"/>
                  </a:lnTo>
                  <a:lnTo>
                    <a:pt x="160938" y="13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485021" y="1984296"/>
              <a:ext cx="126669" cy="131997"/>
            </a:xfrm>
            <a:custGeom>
              <a:avLst/>
              <a:gdLst/>
              <a:ahLst/>
              <a:cxnLst/>
              <a:rect l="0" t="0" r="0" b="0"/>
              <a:pathLst>
                <a:path w="126669" h="131997">
                  <a:moveTo>
                    <a:pt x="74025" y="5590"/>
                  </a:moveTo>
                  <a:lnTo>
                    <a:pt x="57258" y="0"/>
                  </a:lnTo>
                  <a:lnTo>
                    <a:pt x="39667" y="3496"/>
                  </a:lnTo>
                  <a:lnTo>
                    <a:pt x="21320" y="14018"/>
                  </a:lnTo>
                  <a:lnTo>
                    <a:pt x="5367" y="30392"/>
                  </a:lnTo>
                  <a:lnTo>
                    <a:pt x="1347" y="40842"/>
                  </a:lnTo>
                  <a:lnTo>
                    <a:pt x="0" y="64931"/>
                  </a:lnTo>
                  <a:lnTo>
                    <a:pt x="5819" y="99211"/>
                  </a:lnTo>
                  <a:lnTo>
                    <a:pt x="17975" y="117779"/>
                  </a:lnTo>
                  <a:lnTo>
                    <a:pt x="26130" y="126006"/>
                  </a:lnTo>
                  <a:lnTo>
                    <a:pt x="36246" y="130321"/>
                  </a:lnTo>
                  <a:lnTo>
                    <a:pt x="59964" y="131996"/>
                  </a:lnTo>
                  <a:lnTo>
                    <a:pt x="109435" y="123607"/>
                  </a:lnTo>
                  <a:lnTo>
                    <a:pt x="126668" y="1214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677055" y="1842487"/>
              <a:ext cx="39920" cy="305327"/>
            </a:xfrm>
            <a:custGeom>
              <a:avLst/>
              <a:gdLst/>
              <a:ahLst/>
              <a:cxnLst/>
              <a:rect l="0" t="0" r="0" b="0"/>
              <a:pathLst>
                <a:path w="39920" h="305327">
                  <a:moveTo>
                    <a:pt x="8334" y="0"/>
                  </a:moveTo>
                  <a:lnTo>
                    <a:pt x="0" y="52050"/>
                  </a:lnTo>
                  <a:lnTo>
                    <a:pt x="3828" y="111537"/>
                  </a:lnTo>
                  <a:lnTo>
                    <a:pt x="12588" y="162899"/>
                  </a:lnTo>
                  <a:lnTo>
                    <a:pt x="24858" y="226326"/>
                  </a:lnTo>
                  <a:lnTo>
                    <a:pt x="31615" y="277676"/>
                  </a:lnTo>
                  <a:lnTo>
                    <a:pt x="39919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622217" y="1949231"/>
              <a:ext cx="168457" cy="9070"/>
            </a:xfrm>
            <a:custGeom>
              <a:avLst/>
              <a:gdLst/>
              <a:ahLst/>
              <a:cxnLst/>
              <a:rect l="0" t="0" r="0" b="0"/>
              <a:pathLst>
                <a:path w="168457" h="9070">
                  <a:moveTo>
                    <a:pt x="168456" y="9069"/>
                  </a:moveTo>
                  <a:lnTo>
                    <a:pt x="109840" y="4"/>
                  </a:lnTo>
                  <a:lnTo>
                    <a:pt x="55665" y="0"/>
                  </a:lnTo>
                  <a:lnTo>
                    <a:pt x="0" y="90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817082" y="2021471"/>
              <a:ext cx="247333" cy="119499"/>
            </a:xfrm>
            <a:custGeom>
              <a:avLst/>
              <a:gdLst/>
              <a:ahLst/>
              <a:cxnLst/>
              <a:rect l="0" t="0" r="0" b="0"/>
              <a:pathLst>
                <a:path w="247333" h="119499">
                  <a:moveTo>
                    <a:pt x="89405" y="21057"/>
                  </a:moveTo>
                  <a:lnTo>
                    <a:pt x="78226" y="9879"/>
                  </a:lnTo>
                  <a:lnTo>
                    <a:pt x="57141" y="7510"/>
                  </a:lnTo>
                  <a:lnTo>
                    <a:pt x="31781" y="11527"/>
                  </a:lnTo>
                  <a:lnTo>
                    <a:pt x="12712" y="21111"/>
                  </a:lnTo>
                  <a:lnTo>
                    <a:pt x="6690" y="29282"/>
                  </a:lnTo>
                  <a:lnTo>
                    <a:pt x="0" y="50839"/>
                  </a:lnTo>
                  <a:lnTo>
                    <a:pt x="1824" y="89283"/>
                  </a:lnTo>
                  <a:lnTo>
                    <a:pt x="6451" y="99296"/>
                  </a:lnTo>
                  <a:lnTo>
                    <a:pt x="20951" y="113542"/>
                  </a:lnTo>
                  <a:lnTo>
                    <a:pt x="42213" y="117534"/>
                  </a:lnTo>
                  <a:lnTo>
                    <a:pt x="66091" y="114238"/>
                  </a:lnTo>
                  <a:lnTo>
                    <a:pt x="88402" y="104975"/>
                  </a:lnTo>
                  <a:lnTo>
                    <a:pt x="103777" y="89939"/>
                  </a:lnTo>
                  <a:lnTo>
                    <a:pt x="109515" y="81016"/>
                  </a:lnTo>
                  <a:lnTo>
                    <a:pt x="112771" y="61744"/>
                  </a:lnTo>
                  <a:lnTo>
                    <a:pt x="105870" y="16190"/>
                  </a:lnTo>
                  <a:lnTo>
                    <a:pt x="108571" y="15473"/>
                  </a:lnTo>
                  <a:lnTo>
                    <a:pt x="117810" y="20915"/>
                  </a:lnTo>
                  <a:lnTo>
                    <a:pt x="129715" y="31132"/>
                  </a:lnTo>
                  <a:lnTo>
                    <a:pt x="143983" y="55628"/>
                  </a:lnTo>
                  <a:lnTo>
                    <a:pt x="172065" y="116076"/>
                  </a:lnTo>
                  <a:lnTo>
                    <a:pt x="173758" y="119498"/>
                  </a:lnTo>
                  <a:lnTo>
                    <a:pt x="169399" y="113942"/>
                  </a:lnTo>
                  <a:lnTo>
                    <a:pt x="149003" y="53017"/>
                  </a:lnTo>
                  <a:lnTo>
                    <a:pt x="148258" y="31752"/>
                  </a:lnTo>
                  <a:lnTo>
                    <a:pt x="149697" y="21168"/>
                  </a:lnTo>
                  <a:lnTo>
                    <a:pt x="155336" y="14112"/>
                  </a:lnTo>
                  <a:lnTo>
                    <a:pt x="174080" y="6272"/>
                  </a:lnTo>
                  <a:lnTo>
                    <a:pt x="228428" y="826"/>
                  </a:lnTo>
                  <a:lnTo>
                    <a:pt x="24733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127585" y="2004877"/>
              <a:ext cx="168587" cy="171770"/>
            </a:xfrm>
            <a:custGeom>
              <a:avLst/>
              <a:gdLst/>
              <a:ahLst/>
              <a:cxnLst/>
              <a:rect l="0" t="0" r="0" b="0"/>
              <a:pathLst>
                <a:path w="168587" h="171770">
                  <a:moveTo>
                    <a:pt x="115814" y="6066"/>
                  </a:moveTo>
                  <a:lnTo>
                    <a:pt x="82192" y="0"/>
                  </a:lnTo>
                  <a:lnTo>
                    <a:pt x="45150" y="6088"/>
                  </a:lnTo>
                  <a:lnTo>
                    <a:pt x="22407" y="16214"/>
                  </a:lnTo>
                  <a:lnTo>
                    <a:pt x="16108" y="24530"/>
                  </a:lnTo>
                  <a:lnTo>
                    <a:pt x="12228" y="46247"/>
                  </a:lnTo>
                  <a:lnTo>
                    <a:pt x="16341" y="55080"/>
                  </a:lnTo>
                  <a:lnTo>
                    <a:pt x="33390" y="68014"/>
                  </a:lnTo>
                  <a:lnTo>
                    <a:pt x="92799" y="81337"/>
                  </a:lnTo>
                  <a:lnTo>
                    <a:pt x="145971" y="98689"/>
                  </a:lnTo>
                  <a:lnTo>
                    <a:pt x="162752" y="110013"/>
                  </a:lnTo>
                  <a:lnTo>
                    <a:pt x="166993" y="117478"/>
                  </a:lnTo>
                  <a:lnTo>
                    <a:pt x="168586" y="135131"/>
                  </a:lnTo>
                  <a:lnTo>
                    <a:pt x="165033" y="142412"/>
                  </a:lnTo>
                  <a:lnTo>
                    <a:pt x="151727" y="153622"/>
                  </a:lnTo>
                  <a:lnTo>
                    <a:pt x="118916" y="166509"/>
                  </a:lnTo>
                  <a:lnTo>
                    <a:pt x="59841" y="171769"/>
                  </a:lnTo>
                  <a:lnTo>
                    <a:pt x="0" y="1639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547481" y="3011150"/>
            <a:ext cx="3600748" cy="505369"/>
            <a:chOff x="547481" y="3011150"/>
            <a:chExt cx="3600748" cy="505369"/>
          </a:xfrm>
        </p:grpSpPr>
        <p:sp>
          <p:nvSpPr>
            <p:cNvPr id="124" name="Freeform 123"/>
            <p:cNvSpPr/>
            <p:nvPr/>
          </p:nvSpPr>
          <p:spPr>
            <a:xfrm>
              <a:off x="547593" y="3028947"/>
              <a:ext cx="192689" cy="453248"/>
            </a:xfrm>
            <a:custGeom>
              <a:avLst/>
              <a:gdLst/>
              <a:ahLst/>
              <a:cxnLst/>
              <a:rect l="0" t="0" r="0" b="0"/>
              <a:pathLst>
                <a:path w="192689" h="453248">
                  <a:moveTo>
                    <a:pt x="20945" y="119073"/>
                  </a:moveTo>
                  <a:lnTo>
                    <a:pt x="29279" y="156551"/>
                  </a:lnTo>
                  <a:lnTo>
                    <a:pt x="31040" y="207975"/>
                  </a:lnTo>
                  <a:lnTo>
                    <a:pt x="31345" y="254859"/>
                  </a:lnTo>
                  <a:lnTo>
                    <a:pt x="31436" y="305795"/>
                  </a:lnTo>
                  <a:lnTo>
                    <a:pt x="31463" y="357932"/>
                  </a:lnTo>
                  <a:lnTo>
                    <a:pt x="31472" y="419546"/>
                  </a:lnTo>
                  <a:lnTo>
                    <a:pt x="31473" y="448369"/>
                  </a:lnTo>
                  <a:lnTo>
                    <a:pt x="30303" y="453247"/>
                  </a:lnTo>
                  <a:lnTo>
                    <a:pt x="28354" y="451820"/>
                  </a:lnTo>
                  <a:lnTo>
                    <a:pt x="24238" y="437756"/>
                  </a:lnTo>
                  <a:lnTo>
                    <a:pt x="21379" y="377300"/>
                  </a:lnTo>
                  <a:lnTo>
                    <a:pt x="12626" y="315097"/>
                  </a:lnTo>
                  <a:lnTo>
                    <a:pt x="2751" y="253417"/>
                  </a:lnTo>
                  <a:lnTo>
                    <a:pt x="454" y="190844"/>
                  </a:lnTo>
                  <a:lnTo>
                    <a:pt x="0" y="133424"/>
                  </a:lnTo>
                  <a:lnTo>
                    <a:pt x="3030" y="80141"/>
                  </a:lnTo>
                  <a:lnTo>
                    <a:pt x="9474" y="58486"/>
                  </a:lnTo>
                  <a:lnTo>
                    <a:pt x="32674" y="25521"/>
                  </a:lnTo>
                  <a:lnTo>
                    <a:pt x="47215" y="11984"/>
                  </a:lnTo>
                  <a:lnTo>
                    <a:pt x="65376" y="2068"/>
                  </a:lnTo>
                  <a:lnTo>
                    <a:pt x="85146" y="0"/>
                  </a:lnTo>
                  <a:lnTo>
                    <a:pt x="126434" y="8205"/>
                  </a:lnTo>
                  <a:lnTo>
                    <a:pt x="152287" y="23313"/>
                  </a:lnTo>
                  <a:lnTo>
                    <a:pt x="174765" y="48196"/>
                  </a:lnTo>
                  <a:lnTo>
                    <a:pt x="190654" y="83385"/>
                  </a:lnTo>
                  <a:lnTo>
                    <a:pt x="192688" y="109841"/>
                  </a:lnTo>
                  <a:lnTo>
                    <a:pt x="188522" y="136027"/>
                  </a:lnTo>
                  <a:lnTo>
                    <a:pt x="178872" y="159364"/>
                  </a:lnTo>
                  <a:lnTo>
                    <a:pt x="154696" y="186643"/>
                  </a:lnTo>
                  <a:lnTo>
                    <a:pt x="104763" y="220894"/>
                  </a:lnTo>
                  <a:lnTo>
                    <a:pt x="81594" y="228668"/>
                  </a:lnTo>
                  <a:lnTo>
                    <a:pt x="31539" y="233658"/>
                  </a:lnTo>
                  <a:lnTo>
                    <a:pt x="10417" y="2348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26466" y="3274362"/>
              <a:ext cx="94757" cy="161514"/>
            </a:xfrm>
            <a:custGeom>
              <a:avLst/>
              <a:gdLst/>
              <a:ahLst/>
              <a:cxnLst/>
              <a:rect l="0" t="0" r="0" b="0"/>
              <a:pathLst>
                <a:path w="94757" h="161514">
                  <a:moveTo>
                    <a:pt x="0" y="73700"/>
                  </a:moveTo>
                  <a:lnTo>
                    <a:pt x="3119" y="116391"/>
                  </a:lnTo>
                  <a:lnTo>
                    <a:pt x="15618" y="161513"/>
                  </a:lnTo>
                  <a:lnTo>
                    <a:pt x="5841" y="127595"/>
                  </a:lnTo>
                  <a:lnTo>
                    <a:pt x="2323" y="77240"/>
                  </a:lnTo>
                  <a:lnTo>
                    <a:pt x="6102" y="54216"/>
                  </a:lnTo>
                  <a:lnTo>
                    <a:pt x="17920" y="35404"/>
                  </a:lnTo>
                  <a:lnTo>
                    <a:pt x="34870" y="20415"/>
                  </a:lnTo>
                  <a:lnTo>
                    <a:pt x="62974" y="656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47564" y="3327005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5590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47564" y="32111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052849" y="3218253"/>
              <a:ext cx="305328" cy="174962"/>
            </a:xfrm>
            <a:custGeom>
              <a:avLst/>
              <a:gdLst/>
              <a:ahLst/>
              <a:cxnLst/>
              <a:rect l="0" t="0" r="0" b="0"/>
              <a:pathLst>
                <a:path w="305328" h="174962">
                  <a:moveTo>
                    <a:pt x="0" y="108752"/>
                  </a:moveTo>
                  <a:lnTo>
                    <a:pt x="3120" y="151443"/>
                  </a:lnTo>
                  <a:lnTo>
                    <a:pt x="6066" y="165161"/>
                  </a:lnTo>
                  <a:lnTo>
                    <a:pt x="3476" y="159559"/>
                  </a:lnTo>
                  <a:lnTo>
                    <a:pt x="1030" y="131085"/>
                  </a:lnTo>
                  <a:lnTo>
                    <a:pt x="5895" y="98601"/>
                  </a:lnTo>
                  <a:lnTo>
                    <a:pt x="10949" y="92626"/>
                  </a:lnTo>
                  <a:lnTo>
                    <a:pt x="17828" y="89813"/>
                  </a:lnTo>
                  <a:lnTo>
                    <a:pt x="25923" y="89107"/>
                  </a:lnTo>
                  <a:lnTo>
                    <a:pt x="33660" y="92146"/>
                  </a:lnTo>
                  <a:lnTo>
                    <a:pt x="48495" y="104880"/>
                  </a:lnTo>
                  <a:lnTo>
                    <a:pt x="54557" y="106171"/>
                  </a:lnTo>
                  <a:lnTo>
                    <a:pt x="59768" y="103522"/>
                  </a:lnTo>
                  <a:lnTo>
                    <a:pt x="68678" y="91219"/>
                  </a:lnTo>
                  <a:lnTo>
                    <a:pt x="76537" y="74053"/>
                  </a:lnTo>
                  <a:lnTo>
                    <a:pt x="82610" y="69242"/>
                  </a:lnTo>
                  <a:lnTo>
                    <a:pt x="90169" y="67204"/>
                  </a:lnTo>
                  <a:lnTo>
                    <a:pt x="98717" y="67015"/>
                  </a:lnTo>
                  <a:lnTo>
                    <a:pt x="114454" y="73045"/>
                  </a:lnTo>
                  <a:lnTo>
                    <a:pt x="121926" y="77928"/>
                  </a:lnTo>
                  <a:lnTo>
                    <a:pt x="133348" y="92713"/>
                  </a:lnTo>
                  <a:lnTo>
                    <a:pt x="150213" y="130800"/>
                  </a:lnTo>
                  <a:lnTo>
                    <a:pt x="155124" y="133979"/>
                  </a:lnTo>
                  <a:lnTo>
                    <a:pt x="160738" y="132589"/>
                  </a:lnTo>
                  <a:lnTo>
                    <a:pt x="221879" y="90751"/>
                  </a:lnTo>
                  <a:lnTo>
                    <a:pt x="269684" y="49051"/>
                  </a:lnTo>
                  <a:lnTo>
                    <a:pt x="273376" y="39705"/>
                  </a:lnTo>
                  <a:lnTo>
                    <a:pt x="274359" y="16843"/>
                  </a:lnTo>
                  <a:lnTo>
                    <a:pt x="269474" y="8875"/>
                  </a:lnTo>
                  <a:lnTo>
                    <a:pt x="261537" y="3563"/>
                  </a:lnTo>
                  <a:lnTo>
                    <a:pt x="251567" y="21"/>
                  </a:lnTo>
                  <a:lnTo>
                    <a:pt x="241411" y="0"/>
                  </a:lnTo>
                  <a:lnTo>
                    <a:pt x="220768" y="6215"/>
                  </a:lnTo>
                  <a:lnTo>
                    <a:pt x="203014" y="19897"/>
                  </a:lnTo>
                  <a:lnTo>
                    <a:pt x="188495" y="37675"/>
                  </a:lnTo>
                  <a:lnTo>
                    <a:pt x="178142" y="57275"/>
                  </a:lnTo>
                  <a:lnTo>
                    <a:pt x="171326" y="93630"/>
                  </a:lnTo>
                  <a:lnTo>
                    <a:pt x="174896" y="128447"/>
                  </a:lnTo>
                  <a:lnTo>
                    <a:pt x="186526" y="147141"/>
                  </a:lnTo>
                  <a:lnTo>
                    <a:pt x="203393" y="162079"/>
                  </a:lnTo>
                  <a:lnTo>
                    <a:pt x="222588" y="172617"/>
                  </a:lnTo>
                  <a:lnTo>
                    <a:pt x="242818" y="174961"/>
                  </a:lnTo>
                  <a:lnTo>
                    <a:pt x="305327" y="1613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591437" y="3011150"/>
              <a:ext cx="166823" cy="379027"/>
            </a:xfrm>
            <a:custGeom>
              <a:avLst/>
              <a:gdLst/>
              <a:ahLst/>
              <a:cxnLst/>
              <a:rect l="0" t="0" r="0" b="0"/>
              <a:pathLst>
                <a:path w="166823" h="379027">
                  <a:moveTo>
                    <a:pt x="51008" y="379026"/>
                  </a:moveTo>
                  <a:lnTo>
                    <a:pt x="36354" y="320409"/>
                  </a:lnTo>
                  <a:lnTo>
                    <a:pt x="30046" y="267405"/>
                  </a:lnTo>
                  <a:lnTo>
                    <a:pt x="15463" y="205533"/>
                  </a:lnTo>
                  <a:lnTo>
                    <a:pt x="9022" y="151776"/>
                  </a:lnTo>
                  <a:lnTo>
                    <a:pt x="0" y="89744"/>
                  </a:lnTo>
                  <a:lnTo>
                    <a:pt x="4439" y="54277"/>
                  </a:lnTo>
                  <a:lnTo>
                    <a:pt x="9434" y="45543"/>
                  </a:lnTo>
                  <a:lnTo>
                    <a:pt x="24342" y="32720"/>
                  </a:lnTo>
                  <a:lnTo>
                    <a:pt x="83026" y="7426"/>
                  </a:lnTo>
                  <a:lnTo>
                    <a:pt x="140507" y="978"/>
                  </a:lnTo>
                  <a:lnTo>
                    <a:pt x="16682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589803" y="3211191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78253" y="0"/>
                  </a:lnTo>
                  <a:lnTo>
                    <a:pt x="33655" y="840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755972" y="3238864"/>
              <a:ext cx="202329" cy="122797"/>
            </a:xfrm>
            <a:custGeom>
              <a:avLst/>
              <a:gdLst/>
              <a:ahLst/>
              <a:cxnLst/>
              <a:rect l="0" t="0" r="0" b="0"/>
              <a:pathLst>
                <a:path w="202329" h="122797">
                  <a:moveTo>
                    <a:pt x="128629" y="24970"/>
                  </a:moveTo>
                  <a:lnTo>
                    <a:pt x="110648" y="9329"/>
                  </a:lnTo>
                  <a:lnTo>
                    <a:pt x="93731" y="1251"/>
                  </a:lnTo>
                  <a:lnTo>
                    <a:pt x="71394" y="0"/>
                  </a:lnTo>
                  <a:lnTo>
                    <a:pt x="47039" y="4513"/>
                  </a:lnTo>
                  <a:lnTo>
                    <a:pt x="24516" y="14318"/>
                  </a:lnTo>
                  <a:lnTo>
                    <a:pt x="9047" y="32714"/>
                  </a:lnTo>
                  <a:lnTo>
                    <a:pt x="3284" y="44171"/>
                  </a:lnTo>
                  <a:lnTo>
                    <a:pt x="0" y="66259"/>
                  </a:lnTo>
                  <a:lnTo>
                    <a:pt x="3610" y="86604"/>
                  </a:lnTo>
                  <a:lnTo>
                    <a:pt x="13014" y="103446"/>
                  </a:lnTo>
                  <a:lnTo>
                    <a:pt x="28111" y="115610"/>
                  </a:lnTo>
                  <a:lnTo>
                    <a:pt x="37051" y="120492"/>
                  </a:lnTo>
                  <a:lnTo>
                    <a:pt x="56342" y="122796"/>
                  </a:lnTo>
                  <a:lnTo>
                    <a:pt x="75444" y="118751"/>
                  </a:lnTo>
                  <a:lnTo>
                    <a:pt x="91733" y="109154"/>
                  </a:lnTo>
                  <a:lnTo>
                    <a:pt x="114057" y="85008"/>
                  </a:lnTo>
                  <a:lnTo>
                    <a:pt x="122152" y="62572"/>
                  </a:lnTo>
                  <a:lnTo>
                    <a:pt x="125750" y="46361"/>
                  </a:lnTo>
                  <a:lnTo>
                    <a:pt x="126710" y="48589"/>
                  </a:lnTo>
                  <a:lnTo>
                    <a:pt x="127349" y="54754"/>
                  </a:lnTo>
                  <a:lnTo>
                    <a:pt x="139428" y="80198"/>
                  </a:lnTo>
                  <a:lnTo>
                    <a:pt x="157825" y="104375"/>
                  </a:lnTo>
                  <a:lnTo>
                    <a:pt x="174360" y="112903"/>
                  </a:lnTo>
                  <a:lnTo>
                    <a:pt x="202328" y="119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008019" y="3214118"/>
              <a:ext cx="139795" cy="138262"/>
            </a:xfrm>
            <a:custGeom>
              <a:avLst/>
              <a:gdLst/>
              <a:ahLst/>
              <a:cxnLst/>
              <a:rect l="0" t="0" r="0" b="0"/>
              <a:pathLst>
                <a:path w="139795" h="138262">
                  <a:moveTo>
                    <a:pt x="108208" y="18130"/>
                  </a:moveTo>
                  <a:lnTo>
                    <a:pt x="91441" y="6952"/>
                  </a:lnTo>
                  <a:lnTo>
                    <a:pt x="58657" y="0"/>
                  </a:lnTo>
                  <a:lnTo>
                    <a:pt x="39002" y="4613"/>
                  </a:lnTo>
                  <a:lnTo>
                    <a:pt x="30486" y="9119"/>
                  </a:lnTo>
                  <a:lnTo>
                    <a:pt x="17903" y="23484"/>
                  </a:lnTo>
                  <a:lnTo>
                    <a:pt x="293" y="61302"/>
                  </a:lnTo>
                  <a:lnTo>
                    <a:pt x="0" y="71478"/>
                  </a:lnTo>
                  <a:lnTo>
                    <a:pt x="5914" y="92143"/>
                  </a:lnTo>
                  <a:lnTo>
                    <a:pt x="22397" y="123508"/>
                  </a:lnTo>
                  <a:lnTo>
                    <a:pt x="31114" y="130496"/>
                  </a:lnTo>
                  <a:lnTo>
                    <a:pt x="53277" y="138261"/>
                  </a:lnTo>
                  <a:lnTo>
                    <a:pt x="78725" y="135472"/>
                  </a:lnTo>
                  <a:lnTo>
                    <a:pt x="139794" y="1234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247509" y="3042735"/>
              <a:ext cx="47704" cy="315856"/>
            </a:xfrm>
            <a:custGeom>
              <a:avLst/>
              <a:gdLst/>
              <a:ahLst/>
              <a:cxnLst/>
              <a:rect l="0" t="0" r="0" b="0"/>
              <a:pathLst>
                <a:path w="47704" h="315856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2138" y="102552"/>
                  </a:lnTo>
                  <a:lnTo>
                    <a:pt x="15331" y="161201"/>
                  </a:lnTo>
                  <a:lnTo>
                    <a:pt x="21551" y="223175"/>
                  </a:lnTo>
                  <a:lnTo>
                    <a:pt x="37428" y="283157"/>
                  </a:lnTo>
                  <a:lnTo>
                    <a:pt x="47703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189927" y="3160744"/>
              <a:ext cx="178985" cy="18863"/>
            </a:xfrm>
            <a:custGeom>
              <a:avLst/>
              <a:gdLst/>
              <a:ahLst/>
              <a:cxnLst/>
              <a:rect l="0" t="0" r="0" b="0"/>
              <a:pathLst>
                <a:path w="178985" h="18863">
                  <a:moveTo>
                    <a:pt x="178984" y="8333"/>
                  </a:moveTo>
                  <a:lnTo>
                    <a:pt x="130054" y="0"/>
                  </a:lnTo>
                  <a:lnTo>
                    <a:pt x="88447" y="1575"/>
                  </a:lnTo>
                  <a:lnTo>
                    <a:pt x="27245" y="8613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405110" y="3221720"/>
              <a:ext cx="127907" cy="121360"/>
            </a:xfrm>
            <a:custGeom>
              <a:avLst/>
              <a:gdLst/>
              <a:ahLst/>
              <a:cxnLst/>
              <a:rect l="0" t="0" r="0" b="0"/>
              <a:pathLst>
                <a:path w="127907" h="121360">
                  <a:moveTo>
                    <a:pt x="79615" y="31585"/>
                  </a:moveTo>
                  <a:lnTo>
                    <a:pt x="62848" y="25996"/>
                  </a:lnTo>
                  <a:lnTo>
                    <a:pt x="45257" y="29491"/>
                  </a:lnTo>
                  <a:lnTo>
                    <a:pt x="18742" y="44613"/>
                  </a:lnTo>
                  <a:lnTo>
                    <a:pt x="10957" y="50799"/>
                  </a:lnTo>
                  <a:lnTo>
                    <a:pt x="2307" y="70151"/>
                  </a:lnTo>
                  <a:lnTo>
                    <a:pt x="0" y="81862"/>
                  </a:lnTo>
                  <a:lnTo>
                    <a:pt x="802" y="92009"/>
                  </a:lnTo>
                  <a:lnTo>
                    <a:pt x="7933" y="109523"/>
                  </a:lnTo>
                  <a:lnTo>
                    <a:pt x="15449" y="115129"/>
                  </a:lnTo>
                  <a:lnTo>
                    <a:pt x="36279" y="121359"/>
                  </a:lnTo>
                  <a:lnTo>
                    <a:pt x="68725" y="119276"/>
                  </a:lnTo>
                  <a:lnTo>
                    <a:pt x="86863" y="111113"/>
                  </a:lnTo>
                  <a:lnTo>
                    <a:pt x="117572" y="86809"/>
                  </a:lnTo>
                  <a:lnTo>
                    <a:pt x="125731" y="67048"/>
                  </a:lnTo>
                  <a:lnTo>
                    <a:pt x="127906" y="55227"/>
                  </a:lnTo>
                  <a:lnTo>
                    <a:pt x="124085" y="35854"/>
                  </a:lnTo>
                  <a:lnTo>
                    <a:pt x="10067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607247" y="3211191"/>
              <a:ext cx="88049" cy="150191"/>
            </a:xfrm>
            <a:custGeom>
              <a:avLst/>
              <a:gdLst/>
              <a:ahLst/>
              <a:cxnLst/>
              <a:rect l="0" t="0" r="0" b="0"/>
              <a:pathLst>
                <a:path w="88049" h="150191">
                  <a:moveTo>
                    <a:pt x="14349" y="84228"/>
                  </a:moveTo>
                  <a:lnTo>
                    <a:pt x="19938" y="146321"/>
                  </a:lnTo>
                  <a:lnTo>
                    <a:pt x="20414" y="150190"/>
                  </a:lnTo>
                  <a:lnTo>
                    <a:pt x="19562" y="149260"/>
                  </a:lnTo>
                  <a:lnTo>
                    <a:pt x="0" y="93633"/>
                  </a:lnTo>
                  <a:lnTo>
                    <a:pt x="868" y="57249"/>
                  </a:lnTo>
                  <a:lnTo>
                    <a:pt x="8747" y="36752"/>
                  </a:lnTo>
                  <a:lnTo>
                    <a:pt x="14124" y="28011"/>
                  </a:lnTo>
                  <a:lnTo>
                    <a:pt x="29456" y="15179"/>
                  </a:lnTo>
                  <a:lnTo>
                    <a:pt x="47969" y="6747"/>
                  </a:lnTo>
                  <a:lnTo>
                    <a:pt x="8804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790052" y="3232248"/>
              <a:ext cx="42115" cy="147400"/>
            </a:xfrm>
            <a:custGeom>
              <a:avLst/>
              <a:gdLst/>
              <a:ahLst/>
              <a:cxnLst/>
              <a:rect l="0" t="0" r="0" b="0"/>
              <a:pathLst>
                <a:path w="42115" h="147400">
                  <a:moveTo>
                    <a:pt x="0" y="0"/>
                  </a:moveTo>
                  <a:lnTo>
                    <a:pt x="3119" y="42692"/>
                  </a:lnTo>
                  <a:lnTo>
                    <a:pt x="14572" y="73871"/>
                  </a:lnTo>
                  <a:lnTo>
                    <a:pt x="38425" y="135861"/>
                  </a:lnTo>
                  <a:lnTo>
                    <a:pt x="42114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821637" y="316907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895336" y="3186137"/>
              <a:ext cx="136872" cy="183592"/>
            </a:xfrm>
            <a:custGeom>
              <a:avLst/>
              <a:gdLst/>
              <a:ahLst/>
              <a:cxnLst/>
              <a:rect l="0" t="0" r="0" b="0"/>
              <a:pathLst>
                <a:path w="136872" h="183592">
                  <a:moveTo>
                    <a:pt x="0" y="25054"/>
                  </a:moveTo>
                  <a:lnTo>
                    <a:pt x="37478" y="16721"/>
                  </a:lnTo>
                  <a:lnTo>
                    <a:pt x="94147" y="6409"/>
                  </a:lnTo>
                  <a:lnTo>
                    <a:pt x="115543" y="0"/>
                  </a:lnTo>
                  <a:lnTo>
                    <a:pt x="121482" y="2502"/>
                  </a:lnTo>
                  <a:lnTo>
                    <a:pt x="124272" y="8850"/>
                  </a:lnTo>
                  <a:lnTo>
                    <a:pt x="124962" y="17761"/>
                  </a:lnTo>
                  <a:lnTo>
                    <a:pt x="119490" y="37020"/>
                  </a:lnTo>
                  <a:lnTo>
                    <a:pt x="103255" y="64475"/>
                  </a:lnTo>
                  <a:lnTo>
                    <a:pt x="66113" y="120499"/>
                  </a:lnTo>
                  <a:lnTo>
                    <a:pt x="50395" y="148481"/>
                  </a:lnTo>
                  <a:lnTo>
                    <a:pt x="44125" y="156472"/>
                  </a:lnTo>
                  <a:lnTo>
                    <a:pt x="42285" y="164139"/>
                  </a:lnTo>
                  <a:lnTo>
                    <a:pt x="43398" y="171589"/>
                  </a:lnTo>
                  <a:lnTo>
                    <a:pt x="46480" y="178896"/>
                  </a:lnTo>
                  <a:lnTo>
                    <a:pt x="52043" y="182598"/>
                  </a:lnTo>
                  <a:lnTo>
                    <a:pt x="67584" y="183591"/>
                  </a:lnTo>
                  <a:lnTo>
                    <a:pt x="83070" y="177013"/>
                  </a:lnTo>
                  <a:lnTo>
                    <a:pt x="136871" y="1513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098450" y="3207929"/>
              <a:ext cx="175913" cy="161191"/>
            </a:xfrm>
            <a:custGeom>
              <a:avLst/>
              <a:gdLst/>
              <a:ahLst/>
              <a:cxnLst/>
              <a:rect l="0" t="0" r="0" b="0"/>
              <a:pathLst>
                <a:path w="175913" h="161191">
                  <a:moveTo>
                    <a:pt x="112741" y="34848"/>
                  </a:moveTo>
                  <a:lnTo>
                    <a:pt x="101563" y="18080"/>
                  </a:lnTo>
                  <a:lnTo>
                    <a:pt x="86717" y="6728"/>
                  </a:lnTo>
                  <a:lnTo>
                    <a:pt x="77844" y="2064"/>
                  </a:lnTo>
                  <a:lnTo>
                    <a:pt x="58627" y="0"/>
                  </a:lnTo>
                  <a:lnTo>
                    <a:pt x="39558" y="4152"/>
                  </a:lnTo>
                  <a:lnTo>
                    <a:pt x="23283" y="13796"/>
                  </a:lnTo>
                  <a:lnTo>
                    <a:pt x="11371" y="29001"/>
                  </a:lnTo>
                  <a:lnTo>
                    <a:pt x="3347" y="48627"/>
                  </a:lnTo>
                  <a:lnTo>
                    <a:pt x="0" y="84814"/>
                  </a:lnTo>
                  <a:lnTo>
                    <a:pt x="3363" y="107358"/>
                  </a:lnTo>
                  <a:lnTo>
                    <a:pt x="11876" y="125956"/>
                  </a:lnTo>
                  <a:lnTo>
                    <a:pt x="17422" y="134191"/>
                  </a:lnTo>
                  <a:lnTo>
                    <a:pt x="25798" y="138511"/>
                  </a:lnTo>
                  <a:lnTo>
                    <a:pt x="47584" y="140192"/>
                  </a:lnTo>
                  <a:lnTo>
                    <a:pt x="56435" y="136663"/>
                  </a:lnTo>
                  <a:lnTo>
                    <a:pt x="69389" y="123383"/>
                  </a:lnTo>
                  <a:lnTo>
                    <a:pt x="94777" y="65887"/>
                  </a:lnTo>
                  <a:lnTo>
                    <a:pt x="97256" y="63729"/>
                  </a:lnTo>
                  <a:lnTo>
                    <a:pt x="98908" y="66970"/>
                  </a:lnTo>
                  <a:lnTo>
                    <a:pt x="107149" y="100205"/>
                  </a:lnTo>
                  <a:lnTo>
                    <a:pt x="122263" y="124663"/>
                  </a:lnTo>
                  <a:lnTo>
                    <a:pt x="141559" y="146727"/>
                  </a:lnTo>
                  <a:lnTo>
                    <a:pt x="155185" y="154762"/>
                  </a:lnTo>
                  <a:lnTo>
                    <a:pt x="175912" y="1611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327005" y="3011150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5589" y="58617"/>
                  </a:lnTo>
                  <a:lnTo>
                    <a:pt x="10723" y="111621"/>
                  </a:lnTo>
                  <a:lnTo>
                    <a:pt x="18669" y="163338"/>
                  </a:lnTo>
                  <a:lnTo>
                    <a:pt x="26174" y="223597"/>
                  </a:lnTo>
                  <a:lnTo>
                    <a:pt x="31686" y="278220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274362" y="3130256"/>
              <a:ext cx="168457" cy="28294"/>
            </a:xfrm>
            <a:custGeom>
              <a:avLst/>
              <a:gdLst/>
              <a:ahLst/>
              <a:cxnLst/>
              <a:rect l="0" t="0" r="0" b="0"/>
              <a:pathLst>
                <a:path w="168457" h="28294">
                  <a:moveTo>
                    <a:pt x="168456" y="7236"/>
                  </a:moveTo>
                  <a:lnTo>
                    <a:pt x="140900" y="0"/>
                  </a:lnTo>
                  <a:lnTo>
                    <a:pt x="84677" y="477"/>
                  </a:lnTo>
                  <a:lnTo>
                    <a:pt x="57522" y="6572"/>
                  </a:lnTo>
                  <a:lnTo>
                    <a:pt x="0" y="282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527046" y="3274362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527046" y="31480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615530" y="3220117"/>
              <a:ext cx="135719" cy="130875"/>
            </a:xfrm>
            <a:custGeom>
              <a:avLst/>
              <a:gdLst/>
              <a:ahLst/>
              <a:cxnLst/>
              <a:rect l="0" t="0" r="0" b="0"/>
              <a:pathLst>
                <a:path w="135719" h="130875">
                  <a:moveTo>
                    <a:pt x="90501" y="12131"/>
                  </a:moveTo>
                  <a:lnTo>
                    <a:pt x="79322" y="953"/>
                  </a:lnTo>
                  <a:lnTo>
                    <a:pt x="72520" y="0"/>
                  </a:lnTo>
                  <a:lnTo>
                    <a:pt x="55603" y="5180"/>
                  </a:lnTo>
                  <a:lnTo>
                    <a:pt x="31938" y="21250"/>
                  </a:lnTo>
                  <a:lnTo>
                    <a:pt x="10107" y="46418"/>
                  </a:lnTo>
                  <a:lnTo>
                    <a:pt x="2128" y="69094"/>
                  </a:lnTo>
                  <a:lnTo>
                    <a:pt x="0" y="81692"/>
                  </a:lnTo>
                  <a:lnTo>
                    <a:pt x="3875" y="101929"/>
                  </a:lnTo>
                  <a:lnTo>
                    <a:pt x="8184" y="110601"/>
                  </a:lnTo>
                  <a:lnTo>
                    <a:pt x="22330" y="123356"/>
                  </a:lnTo>
                  <a:lnTo>
                    <a:pt x="31016" y="128395"/>
                  </a:lnTo>
                  <a:lnTo>
                    <a:pt x="50024" y="130874"/>
                  </a:lnTo>
                  <a:lnTo>
                    <a:pt x="90824" y="122934"/>
                  </a:lnTo>
                  <a:lnTo>
                    <a:pt x="108582" y="110510"/>
                  </a:lnTo>
                  <a:lnTo>
                    <a:pt x="123103" y="93290"/>
                  </a:lnTo>
                  <a:lnTo>
                    <a:pt x="133457" y="73938"/>
                  </a:lnTo>
                  <a:lnTo>
                    <a:pt x="135718" y="53639"/>
                  </a:lnTo>
                  <a:lnTo>
                    <a:pt x="132824" y="35259"/>
                  </a:lnTo>
                  <a:lnTo>
                    <a:pt x="122086" y="121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779730" y="3184318"/>
              <a:ext cx="210571" cy="174273"/>
            </a:xfrm>
            <a:custGeom>
              <a:avLst/>
              <a:gdLst/>
              <a:ahLst/>
              <a:cxnLst/>
              <a:rect l="0" t="0" r="0" b="0"/>
              <a:pathLst>
                <a:path w="210571" h="174273">
                  <a:moveTo>
                    <a:pt x="0" y="37402"/>
                  </a:moveTo>
                  <a:lnTo>
                    <a:pt x="29309" y="66710"/>
                  </a:lnTo>
                  <a:lnTo>
                    <a:pt x="36423" y="86303"/>
                  </a:lnTo>
                  <a:lnTo>
                    <a:pt x="39584" y="101250"/>
                  </a:lnTo>
                  <a:lnTo>
                    <a:pt x="40428" y="98684"/>
                  </a:lnTo>
                  <a:lnTo>
                    <a:pt x="56670" y="36675"/>
                  </a:lnTo>
                  <a:lnTo>
                    <a:pt x="72424" y="11190"/>
                  </a:lnTo>
                  <a:lnTo>
                    <a:pt x="81038" y="5889"/>
                  </a:lnTo>
                  <a:lnTo>
                    <a:pt x="103087" y="0"/>
                  </a:lnTo>
                  <a:lnTo>
                    <a:pt x="136219" y="2273"/>
                  </a:lnTo>
                  <a:lnTo>
                    <a:pt x="154519" y="10481"/>
                  </a:lnTo>
                  <a:lnTo>
                    <a:pt x="185331" y="34814"/>
                  </a:lnTo>
                  <a:lnTo>
                    <a:pt x="201272" y="66401"/>
                  </a:lnTo>
                  <a:lnTo>
                    <a:pt x="208733" y="125062"/>
                  </a:lnTo>
                  <a:lnTo>
                    <a:pt x="210570" y="1742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053471" y="3211191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6140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47481" y="3371777"/>
              <a:ext cx="3411235" cy="144742"/>
            </a:xfrm>
            <a:custGeom>
              <a:avLst/>
              <a:gdLst/>
              <a:ahLst/>
              <a:cxnLst/>
              <a:rect l="0" t="0" r="0" b="0"/>
              <a:pathLst>
                <a:path w="3411235" h="144742">
                  <a:moveTo>
                    <a:pt x="3411234" y="71041"/>
                  </a:moveTo>
                  <a:lnTo>
                    <a:pt x="3365453" y="118917"/>
                  </a:lnTo>
                  <a:lnTo>
                    <a:pt x="3356147" y="124015"/>
                  </a:lnTo>
                  <a:lnTo>
                    <a:pt x="3336447" y="126561"/>
                  </a:lnTo>
                  <a:lnTo>
                    <a:pt x="3317164" y="122623"/>
                  </a:lnTo>
                  <a:lnTo>
                    <a:pt x="3262817" y="96285"/>
                  </a:lnTo>
                  <a:lnTo>
                    <a:pt x="3242325" y="88890"/>
                  </a:lnTo>
                  <a:lnTo>
                    <a:pt x="3205469" y="89328"/>
                  </a:lnTo>
                  <a:lnTo>
                    <a:pt x="3145535" y="111519"/>
                  </a:lnTo>
                  <a:lnTo>
                    <a:pt x="3118840" y="117108"/>
                  </a:lnTo>
                  <a:lnTo>
                    <a:pt x="3091378" y="115691"/>
                  </a:lnTo>
                  <a:lnTo>
                    <a:pt x="3069814" y="108043"/>
                  </a:lnTo>
                  <a:lnTo>
                    <a:pt x="3010755" y="70593"/>
                  </a:lnTo>
                  <a:lnTo>
                    <a:pt x="2968959" y="48466"/>
                  </a:lnTo>
                  <a:lnTo>
                    <a:pt x="2947945" y="46580"/>
                  </a:lnTo>
                  <a:lnTo>
                    <a:pt x="2925738" y="50811"/>
                  </a:lnTo>
                  <a:lnTo>
                    <a:pt x="2873353" y="69471"/>
                  </a:lnTo>
                  <a:lnTo>
                    <a:pt x="2844622" y="75023"/>
                  </a:lnTo>
                  <a:lnTo>
                    <a:pt x="2796733" y="70402"/>
                  </a:lnTo>
                  <a:lnTo>
                    <a:pt x="2738036" y="48471"/>
                  </a:lnTo>
                  <a:lnTo>
                    <a:pt x="2681381" y="27199"/>
                  </a:lnTo>
                  <a:lnTo>
                    <a:pt x="2639181" y="21006"/>
                  </a:lnTo>
                  <a:lnTo>
                    <a:pt x="2577292" y="30195"/>
                  </a:lnTo>
                  <a:lnTo>
                    <a:pt x="2522898" y="48805"/>
                  </a:lnTo>
                  <a:lnTo>
                    <a:pt x="2467093" y="65436"/>
                  </a:lnTo>
                  <a:lnTo>
                    <a:pt x="2439065" y="68550"/>
                  </a:lnTo>
                  <a:lnTo>
                    <a:pt x="2391388" y="59125"/>
                  </a:lnTo>
                  <a:lnTo>
                    <a:pt x="2340217" y="41514"/>
                  </a:lnTo>
                  <a:lnTo>
                    <a:pt x="2288010" y="21479"/>
                  </a:lnTo>
                  <a:lnTo>
                    <a:pt x="2235497" y="6313"/>
                  </a:lnTo>
                  <a:lnTo>
                    <a:pt x="2182893" y="0"/>
                  </a:lnTo>
                  <a:lnTo>
                    <a:pt x="2130262" y="3719"/>
                  </a:lnTo>
                  <a:lnTo>
                    <a:pt x="2075717" y="16626"/>
                  </a:lnTo>
                  <a:lnTo>
                    <a:pt x="2012772" y="41577"/>
                  </a:lnTo>
                  <a:lnTo>
                    <a:pt x="1974311" y="53082"/>
                  </a:lnTo>
                  <a:lnTo>
                    <a:pt x="1922100" y="52722"/>
                  </a:lnTo>
                  <a:lnTo>
                    <a:pt x="1867766" y="45206"/>
                  </a:lnTo>
                  <a:lnTo>
                    <a:pt x="1809033" y="35570"/>
                  </a:lnTo>
                  <a:lnTo>
                    <a:pt x="1752766" y="25307"/>
                  </a:lnTo>
                  <a:lnTo>
                    <a:pt x="1699050" y="20446"/>
                  </a:lnTo>
                  <a:lnTo>
                    <a:pt x="1646090" y="24595"/>
                  </a:lnTo>
                  <a:lnTo>
                    <a:pt x="1585367" y="43712"/>
                  </a:lnTo>
                  <a:lnTo>
                    <a:pt x="1535245" y="59967"/>
                  </a:lnTo>
                  <a:lnTo>
                    <a:pt x="1475041" y="68854"/>
                  </a:lnTo>
                  <a:lnTo>
                    <a:pt x="1424129" y="64804"/>
                  </a:lnTo>
                  <a:lnTo>
                    <a:pt x="1371999" y="56195"/>
                  </a:lnTo>
                  <a:lnTo>
                    <a:pt x="1309218" y="43976"/>
                  </a:lnTo>
                  <a:lnTo>
                    <a:pt x="1260092" y="41965"/>
                  </a:lnTo>
                  <a:lnTo>
                    <a:pt x="1200978" y="51173"/>
                  </a:lnTo>
                  <a:lnTo>
                    <a:pt x="1144241" y="69846"/>
                  </a:lnTo>
                  <a:lnTo>
                    <a:pt x="1095209" y="86490"/>
                  </a:lnTo>
                  <a:lnTo>
                    <a:pt x="1041677" y="90990"/>
                  </a:lnTo>
                  <a:lnTo>
                    <a:pt x="1003136" y="88650"/>
                  </a:lnTo>
                  <a:lnTo>
                    <a:pt x="953083" y="77379"/>
                  </a:lnTo>
                  <a:lnTo>
                    <a:pt x="896966" y="65058"/>
                  </a:lnTo>
                  <a:lnTo>
                    <a:pt x="848995" y="64199"/>
                  </a:lnTo>
                  <a:lnTo>
                    <a:pt x="790271" y="80565"/>
                  </a:lnTo>
                  <a:lnTo>
                    <a:pt x="733611" y="95409"/>
                  </a:lnTo>
                  <a:lnTo>
                    <a:pt x="677358" y="101201"/>
                  </a:lnTo>
                  <a:lnTo>
                    <a:pt x="621187" y="105465"/>
                  </a:lnTo>
                  <a:lnTo>
                    <a:pt x="565031" y="111636"/>
                  </a:lnTo>
                  <a:lnTo>
                    <a:pt x="510048" y="121261"/>
                  </a:lnTo>
                  <a:lnTo>
                    <a:pt x="457940" y="131308"/>
                  </a:lnTo>
                  <a:lnTo>
                    <a:pt x="397604" y="133639"/>
                  </a:lnTo>
                  <a:lnTo>
                    <a:pt x="340625" y="134099"/>
                  </a:lnTo>
                  <a:lnTo>
                    <a:pt x="287430" y="137309"/>
                  </a:lnTo>
                  <a:lnTo>
                    <a:pt x="237191" y="143273"/>
                  </a:lnTo>
                  <a:lnTo>
                    <a:pt x="182207" y="144451"/>
                  </a:lnTo>
                  <a:lnTo>
                    <a:pt x="123166" y="144683"/>
                  </a:lnTo>
                  <a:lnTo>
                    <a:pt x="61114" y="144730"/>
                  </a:lnTo>
                  <a:lnTo>
                    <a:pt x="0" y="144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537575" y="3284891"/>
              <a:ext cx="10529" cy="73700"/>
            </a:xfrm>
            <a:custGeom>
              <a:avLst/>
              <a:gdLst/>
              <a:ahLst/>
              <a:cxnLst/>
              <a:rect l="0" t="0" r="0" b="0"/>
              <a:pathLst>
                <a:path w="10529" h="73700">
                  <a:moveTo>
                    <a:pt x="10528" y="0"/>
                  </a:moveTo>
                  <a:lnTo>
                    <a:pt x="2195" y="3747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4400923" y="2937450"/>
            <a:ext cx="3740465" cy="451294"/>
            <a:chOff x="4400923" y="2937450"/>
            <a:chExt cx="3740465" cy="451294"/>
          </a:xfrm>
        </p:grpSpPr>
        <p:sp>
          <p:nvSpPr>
            <p:cNvPr id="151" name="Freeform 150"/>
            <p:cNvSpPr/>
            <p:nvPr/>
          </p:nvSpPr>
          <p:spPr>
            <a:xfrm>
              <a:off x="4400923" y="2969036"/>
              <a:ext cx="356797" cy="305271"/>
            </a:xfrm>
            <a:custGeom>
              <a:avLst/>
              <a:gdLst/>
              <a:ahLst/>
              <a:cxnLst/>
              <a:rect l="0" t="0" r="0" b="0"/>
              <a:pathLst>
                <a:path w="356797" h="305271">
                  <a:moveTo>
                    <a:pt x="10517" y="0"/>
                  </a:moveTo>
                  <a:lnTo>
                    <a:pt x="1452" y="58617"/>
                  </a:lnTo>
                  <a:lnTo>
                    <a:pt x="278" y="112791"/>
                  </a:lnTo>
                  <a:lnTo>
                    <a:pt x="46" y="171672"/>
                  </a:lnTo>
                  <a:lnTo>
                    <a:pt x="0" y="233692"/>
                  </a:lnTo>
                  <a:lnTo>
                    <a:pt x="5581" y="271233"/>
                  </a:lnTo>
                  <a:lnTo>
                    <a:pt x="20233" y="298994"/>
                  </a:lnTo>
                  <a:lnTo>
                    <a:pt x="28693" y="303445"/>
                  </a:lnTo>
                  <a:lnTo>
                    <a:pt x="50571" y="305270"/>
                  </a:lnTo>
                  <a:lnTo>
                    <a:pt x="60616" y="301779"/>
                  </a:lnTo>
                  <a:lnTo>
                    <a:pt x="100967" y="266948"/>
                  </a:lnTo>
                  <a:lnTo>
                    <a:pt x="116995" y="240143"/>
                  </a:lnTo>
                  <a:lnTo>
                    <a:pt x="136554" y="186128"/>
                  </a:lnTo>
                  <a:lnTo>
                    <a:pt x="140165" y="173219"/>
                  </a:lnTo>
                  <a:lnTo>
                    <a:pt x="143743" y="169291"/>
                  </a:lnTo>
                  <a:lnTo>
                    <a:pt x="147297" y="171352"/>
                  </a:lnTo>
                  <a:lnTo>
                    <a:pt x="177538" y="232413"/>
                  </a:lnTo>
                  <a:lnTo>
                    <a:pt x="202724" y="257856"/>
                  </a:lnTo>
                  <a:lnTo>
                    <a:pt x="225404" y="266681"/>
                  </a:lnTo>
                  <a:lnTo>
                    <a:pt x="238003" y="269034"/>
                  </a:lnTo>
                  <a:lnTo>
                    <a:pt x="258241" y="265410"/>
                  </a:lnTo>
                  <a:lnTo>
                    <a:pt x="295886" y="244019"/>
                  </a:lnTo>
                  <a:lnTo>
                    <a:pt x="310093" y="227776"/>
                  </a:lnTo>
                  <a:lnTo>
                    <a:pt x="339869" y="170072"/>
                  </a:lnTo>
                  <a:lnTo>
                    <a:pt x="352078" y="128120"/>
                  </a:lnTo>
                  <a:lnTo>
                    <a:pt x="356796" y="65255"/>
                  </a:lnTo>
                  <a:lnTo>
                    <a:pt x="354494" y="27914"/>
                  </a:lnTo>
                  <a:lnTo>
                    <a:pt x="3474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843109" y="3095378"/>
              <a:ext cx="105286" cy="140457"/>
            </a:xfrm>
            <a:custGeom>
              <a:avLst/>
              <a:gdLst/>
              <a:ahLst/>
              <a:cxnLst/>
              <a:rect l="0" t="0" r="0" b="0"/>
              <a:pathLst>
                <a:path w="105286" h="140457">
                  <a:moveTo>
                    <a:pt x="0" y="52642"/>
                  </a:moveTo>
                  <a:lnTo>
                    <a:pt x="3119" y="95334"/>
                  </a:lnTo>
                  <a:lnTo>
                    <a:pt x="15618" y="140456"/>
                  </a:lnTo>
                  <a:lnTo>
                    <a:pt x="13570" y="134954"/>
                  </a:lnTo>
                  <a:lnTo>
                    <a:pt x="12299" y="95591"/>
                  </a:lnTo>
                  <a:lnTo>
                    <a:pt x="20281" y="63418"/>
                  </a:lnTo>
                  <a:lnTo>
                    <a:pt x="38115" y="32829"/>
                  </a:lnTo>
                  <a:lnTo>
                    <a:pt x="55544" y="16150"/>
                  </a:lnTo>
                  <a:lnTo>
                    <a:pt x="74989" y="717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064207" y="3148020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085264" y="30111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253720" y="2969036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10528" y="0"/>
                  </a:moveTo>
                  <a:lnTo>
                    <a:pt x="2195" y="60383"/>
                  </a:lnTo>
                  <a:lnTo>
                    <a:pt x="650" y="111868"/>
                  </a:lnTo>
                  <a:lnTo>
                    <a:pt x="128" y="171186"/>
                  </a:lnTo>
                  <a:lnTo>
                    <a:pt x="25" y="231689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211606" y="3063792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04900" y="14655"/>
                  </a:lnTo>
                  <a:lnTo>
                    <a:pt x="44258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506404" y="2937450"/>
              <a:ext cx="1" cy="294799"/>
            </a:xfrm>
            <a:custGeom>
              <a:avLst/>
              <a:gdLst/>
              <a:ahLst/>
              <a:cxnLst/>
              <a:rect l="0" t="0" r="0" b="0"/>
              <a:pathLst>
                <a:path w="1" h="294799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0" y="178431"/>
                  </a:lnTo>
                  <a:lnTo>
                    <a:pt x="0" y="23502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422176" y="3084849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23844" y="14655"/>
                  </a:lnTo>
                  <a:lnTo>
                    <a:pt x="75429" y="24749"/>
                  </a:lnTo>
                  <a:lnTo>
                    <a:pt x="13168" y="306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631234" y="3073780"/>
              <a:ext cx="126475" cy="147941"/>
            </a:xfrm>
            <a:custGeom>
              <a:avLst/>
              <a:gdLst/>
              <a:ahLst/>
              <a:cxnLst/>
              <a:rect l="0" t="0" r="0" b="0"/>
              <a:pathLst>
                <a:path w="126475" h="147941">
                  <a:moveTo>
                    <a:pt x="1512" y="74240"/>
                  </a:moveTo>
                  <a:lnTo>
                    <a:pt x="38990" y="65907"/>
                  </a:lnTo>
                  <a:lnTo>
                    <a:pt x="95658" y="55596"/>
                  </a:lnTo>
                  <a:lnTo>
                    <a:pt x="117054" y="49186"/>
                  </a:lnTo>
                  <a:lnTo>
                    <a:pt x="122994" y="43500"/>
                  </a:lnTo>
                  <a:lnTo>
                    <a:pt x="125783" y="36199"/>
                  </a:lnTo>
                  <a:lnTo>
                    <a:pt x="126474" y="27822"/>
                  </a:lnTo>
                  <a:lnTo>
                    <a:pt x="123424" y="19898"/>
                  </a:lnTo>
                  <a:lnTo>
                    <a:pt x="110677" y="4855"/>
                  </a:lnTo>
                  <a:lnTo>
                    <a:pt x="101195" y="1077"/>
                  </a:lnTo>
                  <a:lnTo>
                    <a:pt x="78181" y="0"/>
                  </a:lnTo>
                  <a:lnTo>
                    <a:pt x="44506" y="5970"/>
                  </a:lnTo>
                  <a:lnTo>
                    <a:pt x="36024" y="11179"/>
                  </a:lnTo>
                  <a:lnTo>
                    <a:pt x="4251" y="54584"/>
                  </a:lnTo>
                  <a:lnTo>
                    <a:pt x="0" y="77983"/>
                  </a:lnTo>
                  <a:lnTo>
                    <a:pt x="3180" y="102810"/>
                  </a:lnTo>
                  <a:lnTo>
                    <a:pt x="12392" y="125542"/>
                  </a:lnTo>
                  <a:lnTo>
                    <a:pt x="20464" y="133008"/>
                  </a:lnTo>
                  <a:lnTo>
                    <a:pt x="64683" y="1479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822259" y="3100253"/>
              <a:ext cx="178985" cy="135582"/>
            </a:xfrm>
            <a:custGeom>
              <a:avLst/>
              <a:gdLst/>
              <a:ahLst/>
              <a:cxnLst/>
              <a:rect l="0" t="0" r="0" b="0"/>
              <a:pathLst>
                <a:path w="178985" h="135582">
                  <a:moveTo>
                    <a:pt x="0" y="47767"/>
                  </a:moveTo>
                  <a:lnTo>
                    <a:pt x="3119" y="90459"/>
                  </a:lnTo>
                  <a:lnTo>
                    <a:pt x="15618" y="135581"/>
                  </a:lnTo>
                  <a:lnTo>
                    <a:pt x="5841" y="107251"/>
                  </a:lnTo>
                  <a:lnTo>
                    <a:pt x="1730" y="72671"/>
                  </a:lnTo>
                  <a:lnTo>
                    <a:pt x="6102" y="38379"/>
                  </a:lnTo>
                  <a:lnTo>
                    <a:pt x="20395" y="11580"/>
                  </a:lnTo>
                  <a:lnTo>
                    <a:pt x="28805" y="6095"/>
                  </a:lnTo>
                  <a:lnTo>
                    <a:pt x="50627" y="0"/>
                  </a:lnTo>
                  <a:lnTo>
                    <a:pt x="72803" y="3531"/>
                  </a:lnTo>
                  <a:lnTo>
                    <a:pt x="101900" y="18673"/>
                  </a:lnTo>
                  <a:lnTo>
                    <a:pt x="132692" y="44750"/>
                  </a:lnTo>
                  <a:lnTo>
                    <a:pt x="166351" y="101069"/>
                  </a:lnTo>
                  <a:lnTo>
                    <a:pt x="178984" y="1319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276261" y="3084723"/>
              <a:ext cx="167180" cy="157678"/>
            </a:xfrm>
            <a:custGeom>
              <a:avLst/>
              <a:gdLst/>
              <a:ahLst/>
              <a:cxnLst/>
              <a:rect l="0" t="0" r="0" b="0"/>
              <a:pathLst>
                <a:path w="167180" h="157678">
                  <a:moveTo>
                    <a:pt x="125065" y="73826"/>
                  </a:moveTo>
                  <a:lnTo>
                    <a:pt x="110411" y="24274"/>
                  </a:lnTo>
                  <a:lnTo>
                    <a:pt x="104768" y="15055"/>
                  </a:lnTo>
                  <a:lnTo>
                    <a:pt x="89138" y="1692"/>
                  </a:lnTo>
                  <a:lnTo>
                    <a:pt x="80056" y="0"/>
                  </a:lnTo>
                  <a:lnTo>
                    <a:pt x="60608" y="4360"/>
                  </a:lnTo>
                  <a:lnTo>
                    <a:pt x="35516" y="19968"/>
                  </a:lnTo>
                  <a:lnTo>
                    <a:pt x="13265" y="45000"/>
                  </a:lnTo>
                  <a:lnTo>
                    <a:pt x="5186" y="67643"/>
                  </a:lnTo>
                  <a:lnTo>
                    <a:pt x="0" y="120308"/>
                  </a:lnTo>
                  <a:lnTo>
                    <a:pt x="5530" y="141668"/>
                  </a:lnTo>
                  <a:lnTo>
                    <a:pt x="10280" y="150639"/>
                  </a:lnTo>
                  <a:lnTo>
                    <a:pt x="18126" y="155450"/>
                  </a:lnTo>
                  <a:lnTo>
                    <a:pt x="39322" y="157677"/>
                  </a:lnTo>
                  <a:lnTo>
                    <a:pt x="58101" y="151647"/>
                  </a:lnTo>
                  <a:lnTo>
                    <a:pt x="66385" y="146764"/>
                  </a:lnTo>
                  <a:lnTo>
                    <a:pt x="78708" y="131979"/>
                  </a:lnTo>
                  <a:lnTo>
                    <a:pt x="96151" y="93892"/>
                  </a:lnTo>
                  <a:lnTo>
                    <a:pt x="101110" y="90713"/>
                  </a:lnTo>
                  <a:lnTo>
                    <a:pt x="106755" y="92103"/>
                  </a:lnTo>
                  <a:lnTo>
                    <a:pt x="112858" y="96539"/>
                  </a:lnTo>
                  <a:lnTo>
                    <a:pt x="122760" y="110827"/>
                  </a:lnTo>
                  <a:lnTo>
                    <a:pt x="127038" y="119550"/>
                  </a:lnTo>
                  <a:lnTo>
                    <a:pt x="141150" y="132362"/>
                  </a:lnTo>
                  <a:lnTo>
                    <a:pt x="167179" y="1475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539669" y="3079260"/>
              <a:ext cx="134402" cy="137367"/>
            </a:xfrm>
            <a:custGeom>
              <a:avLst/>
              <a:gdLst/>
              <a:ahLst/>
              <a:cxnLst/>
              <a:rect l="0" t="0" r="0" b="0"/>
              <a:pathLst>
                <a:path w="134402" h="137367">
                  <a:moveTo>
                    <a:pt x="93284" y="5589"/>
                  </a:moveTo>
                  <a:lnTo>
                    <a:pt x="76517" y="0"/>
                  </a:lnTo>
                  <a:lnTo>
                    <a:pt x="58926" y="376"/>
                  </a:lnTo>
                  <a:lnTo>
                    <a:pt x="40579" y="5612"/>
                  </a:lnTo>
                  <a:lnTo>
                    <a:pt x="2491" y="34592"/>
                  </a:lnTo>
                  <a:lnTo>
                    <a:pt x="0" y="42472"/>
                  </a:lnTo>
                  <a:lnTo>
                    <a:pt x="3471" y="60586"/>
                  </a:lnTo>
                  <a:lnTo>
                    <a:pt x="10012" y="66821"/>
                  </a:lnTo>
                  <a:lnTo>
                    <a:pt x="29758" y="73747"/>
                  </a:lnTo>
                  <a:lnTo>
                    <a:pt x="78223" y="80534"/>
                  </a:lnTo>
                  <a:lnTo>
                    <a:pt x="125890" y="102864"/>
                  </a:lnTo>
                  <a:lnTo>
                    <a:pt x="131399" y="109044"/>
                  </a:lnTo>
                  <a:lnTo>
                    <a:pt x="133901" y="116673"/>
                  </a:lnTo>
                  <a:lnTo>
                    <a:pt x="134401" y="125269"/>
                  </a:lnTo>
                  <a:lnTo>
                    <a:pt x="130054" y="130999"/>
                  </a:lnTo>
                  <a:lnTo>
                    <a:pt x="112745" y="137366"/>
                  </a:lnTo>
                  <a:lnTo>
                    <a:pt x="82283" y="135362"/>
                  </a:lnTo>
                  <a:lnTo>
                    <a:pt x="42888" y="124203"/>
                  </a:lnTo>
                  <a:lnTo>
                    <a:pt x="19584" y="1108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011979" y="2969036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10528" y="0"/>
                  </a:moveTo>
                  <a:lnTo>
                    <a:pt x="2195" y="37478"/>
                  </a:lnTo>
                  <a:lnTo>
                    <a:pt x="434" y="88901"/>
                  </a:lnTo>
                  <a:lnTo>
                    <a:pt x="86" y="151355"/>
                  </a:lnTo>
                  <a:lnTo>
                    <a:pt x="17" y="213085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885637" y="3095378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4363" y="3119"/>
                  </a:lnTo>
                  <a:lnTo>
                    <a:pt x="113471" y="9065"/>
                  </a:lnTo>
                  <a:lnTo>
                    <a:pt x="50317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138321" y="2958507"/>
              <a:ext cx="315856" cy="292352"/>
            </a:xfrm>
            <a:custGeom>
              <a:avLst/>
              <a:gdLst/>
              <a:ahLst/>
              <a:cxnLst/>
              <a:rect l="0" t="0" r="0" b="0"/>
              <a:pathLst>
                <a:path w="315856" h="292352">
                  <a:moveTo>
                    <a:pt x="0" y="0"/>
                  </a:moveTo>
                  <a:lnTo>
                    <a:pt x="0" y="58617"/>
                  </a:lnTo>
                  <a:lnTo>
                    <a:pt x="8405" y="121197"/>
                  </a:lnTo>
                  <a:lnTo>
                    <a:pt x="16788" y="171351"/>
                  </a:lnTo>
                  <a:lnTo>
                    <a:pt x="20214" y="230813"/>
                  </a:lnTo>
                  <a:lnTo>
                    <a:pt x="20945" y="292351"/>
                  </a:lnTo>
                  <a:lnTo>
                    <a:pt x="24170" y="232550"/>
                  </a:lnTo>
                  <a:lnTo>
                    <a:pt x="30629" y="212150"/>
                  </a:lnTo>
                  <a:lnTo>
                    <a:pt x="41299" y="195285"/>
                  </a:lnTo>
                  <a:lnTo>
                    <a:pt x="49760" y="189852"/>
                  </a:lnTo>
                  <a:lnTo>
                    <a:pt x="71638" y="183815"/>
                  </a:lnTo>
                  <a:lnTo>
                    <a:pt x="81684" y="184544"/>
                  </a:lnTo>
                  <a:lnTo>
                    <a:pt x="99085" y="191594"/>
                  </a:lnTo>
                  <a:lnTo>
                    <a:pt x="122035" y="208717"/>
                  </a:lnTo>
                  <a:lnTo>
                    <a:pt x="138064" y="234198"/>
                  </a:lnTo>
                  <a:lnTo>
                    <a:pt x="146725" y="274466"/>
                  </a:lnTo>
                  <a:lnTo>
                    <a:pt x="149289" y="274224"/>
                  </a:lnTo>
                  <a:lnTo>
                    <a:pt x="186731" y="234549"/>
                  </a:lnTo>
                  <a:lnTo>
                    <a:pt x="242836" y="202036"/>
                  </a:lnTo>
                  <a:lnTo>
                    <a:pt x="299797" y="161304"/>
                  </a:lnTo>
                  <a:lnTo>
                    <a:pt x="303980" y="153160"/>
                  </a:lnTo>
                  <a:lnTo>
                    <a:pt x="305509" y="134752"/>
                  </a:lnTo>
                  <a:lnTo>
                    <a:pt x="301938" y="127269"/>
                  </a:lnTo>
                  <a:lnTo>
                    <a:pt x="288613" y="115836"/>
                  </a:lnTo>
                  <a:lnTo>
                    <a:pt x="255791" y="108412"/>
                  </a:lnTo>
                  <a:lnTo>
                    <a:pt x="236128" y="112914"/>
                  </a:lnTo>
                  <a:lnTo>
                    <a:pt x="227608" y="117390"/>
                  </a:lnTo>
                  <a:lnTo>
                    <a:pt x="215023" y="131722"/>
                  </a:lnTo>
                  <a:lnTo>
                    <a:pt x="197411" y="169519"/>
                  </a:lnTo>
                  <a:lnTo>
                    <a:pt x="196142" y="189986"/>
                  </a:lnTo>
                  <a:lnTo>
                    <a:pt x="200648" y="210780"/>
                  </a:lnTo>
                  <a:lnTo>
                    <a:pt x="216339" y="241048"/>
                  </a:lnTo>
                  <a:lnTo>
                    <a:pt x="229121" y="257651"/>
                  </a:lnTo>
                  <a:lnTo>
                    <a:pt x="248840" y="266590"/>
                  </a:lnTo>
                  <a:lnTo>
                    <a:pt x="272033" y="269393"/>
                  </a:lnTo>
                  <a:lnTo>
                    <a:pt x="315855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601575" y="3089641"/>
              <a:ext cx="160937" cy="299103"/>
            </a:xfrm>
            <a:custGeom>
              <a:avLst/>
              <a:gdLst/>
              <a:ahLst/>
              <a:cxnLst/>
              <a:rect l="0" t="0" r="0" b="0"/>
              <a:pathLst>
                <a:path w="160937" h="299103">
                  <a:moveTo>
                    <a:pt x="0" y="100493"/>
                  </a:moveTo>
                  <a:lnTo>
                    <a:pt x="0" y="157758"/>
                  </a:lnTo>
                  <a:lnTo>
                    <a:pt x="0" y="218650"/>
                  </a:lnTo>
                  <a:lnTo>
                    <a:pt x="8333" y="281519"/>
                  </a:lnTo>
                  <a:lnTo>
                    <a:pt x="9553" y="299102"/>
                  </a:lnTo>
                  <a:lnTo>
                    <a:pt x="10399" y="260630"/>
                  </a:lnTo>
                  <a:lnTo>
                    <a:pt x="3267" y="208338"/>
                  </a:lnTo>
                  <a:lnTo>
                    <a:pt x="646" y="152948"/>
                  </a:lnTo>
                  <a:lnTo>
                    <a:pt x="5717" y="102536"/>
                  </a:lnTo>
                  <a:lnTo>
                    <a:pt x="21348" y="48120"/>
                  </a:lnTo>
                  <a:lnTo>
                    <a:pt x="29375" y="28083"/>
                  </a:lnTo>
                  <a:lnTo>
                    <a:pt x="40742" y="11379"/>
                  </a:lnTo>
                  <a:lnTo>
                    <a:pt x="62951" y="2395"/>
                  </a:lnTo>
                  <a:lnTo>
                    <a:pt x="77062" y="0"/>
                  </a:lnTo>
                  <a:lnTo>
                    <a:pt x="102100" y="3577"/>
                  </a:lnTo>
                  <a:lnTo>
                    <a:pt x="132808" y="18745"/>
                  </a:lnTo>
                  <a:lnTo>
                    <a:pt x="147933" y="32575"/>
                  </a:lnTo>
                  <a:lnTo>
                    <a:pt x="158555" y="50420"/>
                  </a:lnTo>
                  <a:lnTo>
                    <a:pt x="160936" y="70050"/>
                  </a:lnTo>
                  <a:lnTo>
                    <a:pt x="159933" y="80198"/>
                  </a:lnTo>
                  <a:lnTo>
                    <a:pt x="149460" y="97712"/>
                  </a:lnTo>
                  <a:lnTo>
                    <a:pt x="131938" y="112125"/>
                  </a:lnTo>
                  <a:lnTo>
                    <a:pt x="108552" y="122431"/>
                  </a:lnTo>
                  <a:lnTo>
                    <a:pt x="85680" y="124671"/>
                  </a:lnTo>
                  <a:lnTo>
                    <a:pt x="42114" y="1215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812145" y="3063792"/>
              <a:ext cx="136871" cy="161461"/>
            </a:xfrm>
            <a:custGeom>
              <a:avLst/>
              <a:gdLst/>
              <a:ahLst/>
              <a:cxnLst/>
              <a:rect l="0" t="0" r="0" b="0"/>
              <a:pathLst>
                <a:path w="136871" h="161461">
                  <a:moveTo>
                    <a:pt x="0" y="42114"/>
                  </a:moveTo>
                  <a:lnTo>
                    <a:pt x="3119" y="84806"/>
                  </a:lnTo>
                  <a:lnTo>
                    <a:pt x="14572" y="115985"/>
                  </a:lnTo>
                  <a:lnTo>
                    <a:pt x="35411" y="161460"/>
                  </a:lnTo>
                  <a:lnTo>
                    <a:pt x="24840" y="108238"/>
                  </a:lnTo>
                  <a:lnTo>
                    <a:pt x="24923" y="55653"/>
                  </a:lnTo>
                  <a:lnTo>
                    <a:pt x="27144" y="44121"/>
                  </a:lnTo>
                  <a:lnTo>
                    <a:pt x="32134" y="35263"/>
                  </a:lnTo>
                  <a:lnTo>
                    <a:pt x="47037" y="22302"/>
                  </a:lnTo>
                  <a:lnTo>
                    <a:pt x="75158" y="8428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994475" y="3095378"/>
              <a:ext cx="146913" cy="149683"/>
            </a:xfrm>
            <a:custGeom>
              <a:avLst/>
              <a:gdLst/>
              <a:ahLst/>
              <a:cxnLst/>
              <a:rect l="0" t="0" r="0" b="0"/>
              <a:pathLst>
                <a:path w="146913" h="149683">
                  <a:moveTo>
                    <a:pt x="101940" y="21057"/>
                  </a:moveTo>
                  <a:lnTo>
                    <a:pt x="85172" y="15468"/>
                  </a:lnTo>
                  <a:lnTo>
                    <a:pt x="67581" y="15843"/>
                  </a:lnTo>
                  <a:lnTo>
                    <a:pt x="48065" y="21079"/>
                  </a:lnTo>
                  <a:lnTo>
                    <a:pt x="27692" y="31205"/>
                  </a:lnTo>
                  <a:lnTo>
                    <a:pt x="13178" y="46624"/>
                  </a:lnTo>
                  <a:lnTo>
                    <a:pt x="3998" y="66345"/>
                  </a:lnTo>
                  <a:lnTo>
                    <a:pt x="0" y="102586"/>
                  </a:lnTo>
                  <a:lnTo>
                    <a:pt x="3211" y="125142"/>
                  </a:lnTo>
                  <a:lnTo>
                    <a:pt x="8044" y="133731"/>
                  </a:lnTo>
                  <a:lnTo>
                    <a:pt x="22774" y="146393"/>
                  </a:lnTo>
                  <a:lnTo>
                    <a:pt x="44138" y="149682"/>
                  </a:lnTo>
                  <a:lnTo>
                    <a:pt x="69231" y="146074"/>
                  </a:lnTo>
                  <a:lnTo>
                    <a:pt x="95981" y="136671"/>
                  </a:lnTo>
                  <a:lnTo>
                    <a:pt x="117229" y="121574"/>
                  </a:lnTo>
                  <a:lnTo>
                    <a:pt x="133301" y="103166"/>
                  </a:lnTo>
                  <a:lnTo>
                    <a:pt x="144344" y="83286"/>
                  </a:lnTo>
                  <a:lnTo>
                    <a:pt x="146912" y="59633"/>
                  </a:lnTo>
                  <a:lnTo>
                    <a:pt x="142984" y="35862"/>
                  </a:lnTo>
                  <a:lnTo>
                    <a:pt x="133439" y="17498"/>
                  </a:lnTo>
                  <a:lnTo>
                    <a:pt x="126449" y="11666"/>
                  </a:lnTo>
                  <a:lnTo>
                    <a:pt x="9141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0" name="Freeform 169"/>
          <p:cNvSpPr/>
          <p:nvPr/>
        </p:nvSpPr>
        <p:spPr>
          <a:xfrm>
            <a:off x="8177580" y="2926776"/>
            <a:ext cx="150463" cy="307870"/>
          </a:xfrm>
          <a:custGeom>
            <a:avLst/>
            <a:gdLst/>
            <a:ahLst/>
            <a:cxnLst/>
            <a:rect l="0" t="0" r="0" b="0"/>
            <a:pathLst>
              <a:path w="150463" h="307870">
                <a:moveTo>
                  <a:pt x="139933" y="189659"/>
                </a:moveTo>
                <a:lnTo>
                  <a:pt x="110624" y="160351"/>
                </a:lnTo>
                <a:lnTo>
                  <a:pt x="91032" y="153236"/>
                </a:lnTo>
                <a:lnTo>
                  <a:pt x="79256" y="151339"/>
                </a:lnTo>
                <a:lnTo>
                  <a:pt x="56813" y="155470"/>
                </a:lnTo>
                <a:lnTo>
                  <a:pt x="36310" y="166275"/>
                </a:lnTo>
                <a:lnTo>
                  <a:pt x="19399" y="182775"/>
                </a:lnTo>
                <a:lnTo>
                  <a:pt x="2314" y="217385"/>
                </a:lnTo>
                <a:lnTo>
                  <a:pt x="0" y="240586"/>
                </a:lnTo>
                <a:lnTo>
                  <a:pt x="4041" y="262596"/>
                </a:lnTo>
                <a:lnTo>
                  <a:pt x="13636" y="284077"/>
                </a:lnTo>
                <a:lnTo>
                  <a:pt x="28819" y="299083"/>
                </a:lnTo>
                <a:lnTo>
                  <a:pt x="37781" y="304722"/>
                </a:lnTo>
                <a:lnTo>
                  <a:pt x="57097" y="307869"/>
                </a:lnTo>
                <a:lnTo>
                  <a:pt x="67161" y="307070"/>
                </a:lnTo>
                <a:lnTo>
                  <a:pt x="84583" y="299943"/>
                </a:lnTo>
                <a:lnTo>
                  <a:pt x="92505" y="294767"/>
                </a:lnTo>
                <a:lnTo>
                  <a:pt x="114831" y="265126"/>
                </a:lnTo>
                <a:lnTo>
                  <a:pt x="134931" y="213188"/>
                </a:lnTo>
                <a:lnTo>
                  <a:pt x="147047" y="157868"/>
                </a:lnTo>
                <a:lnTo>
                  <a:pt x="149787" y="101881"/>
                </a:lnTo>
                <a:lnTo>
                  <a:pt x="150328" y="44592"/>
                </a:lnTo>
                <a:lnTo>
                  <a:pt x="150403" y="12101"/>
                </a:lnTo>
                <a:lnTo>
                  <a:pt x="148083" y="3437"/>
                </a:lnTo>
                <a:lnTo>
                  <a:pt x="144196" y="0"/>
                </a:lnTo>
                <a:lnTo>
                  <a:pt x="139265" y="49"/>
                </a:lnTo>
                <a:lnTo>
                  <a:pt x="135978" y="4760"/>
                </a:lnTo>
                <a:lnTo>
                  <a:pt x="131352" y="34918"/>
                </a:lnTo>
                <a:lnTo>
                  <a:pt x="132908" y="96918"/>
                </a:lnTo>
                <a:lnTo>
                  <a:pt x="144135" y="154312"/>
                </a:lnTo>
                <a:lnTo>
                  <a:pt x="150462" y="17913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8" name="Group 177"/>
          <p:cNvGrpSpPr/>
          <p:nvPr/>
        </p:nvGrpSpPr>
        <p:grpSpPr>
          <a:xfrm>
            <a:off x="8414464" y="2884808"/>
            <a:ext cx="1145413" cy="360419"/>
            <a:chOff x="8414464" y="2884808"/>
            <a:chExt cx="1145413" cy="360419"/>
          </a:xfrm>
        </p:grpSpPr>
        <p:sp>
          <p:nvSpPr>
            <p:cNvPr id="171" name="Freeform 170"/>
            <p:cNvSpPr/>
            <p:nvPr/>
          </p:nvSpPr>
          <p:spPr>
            <a:xfrm>
              <a:off x="8414464" y="3053264"/>
              <a:ext cx="166262" cy="181390"/>
            </a:xfrm>
            <a:custGeom>
              <a:avLst/>
              <a:gdLst/>
              <a:ahLst/>
              <a:cxnLst/>
              <a:rect l="0" t="0" r="0" b="0"/>
              <a:pathLst>
                <a:path w="166262" h="181390">
                  <a:moveTo>
                    <a:pt x="8334" y="42114"/>
                  </a:moveTo>
                  <a:lnTo>
                    <a:pt x="0" y="79592"/>
                  </a:lnTo>
                  <a:lnTo>
                    <a:pt x="1575" y="114439"/>
                  </a:lnTo>
                  <a:lnTo>
                    <a:pt x="12588" y="157656"/>
                  </a:lnTo>
                  <a:lnTo>
                    <a:pt x="18189" y="165935"/>
                  </a:lnTo>
                  <a:lnTo>
                    <a:pt x="33771" y="178254"/>
                  </a:lnTo>
                  <a:lnTo>
                    <a:pt x="52395" y="181389"/>
                  </a:lnTo>
                  <a:lnTo>
                    <a:pt x="72370" y="177714"/>
                  </a:lnTo>
                  <a:lnTo>
                    <a:pt x="102177" y="162490"/>
                  </a:lnTo>
                  <a:lnTo>
                    <a:pt x="126346" y="141992"/>
                  </a:lnTo>
                  <a:lnTo>
                    <a:pt x="147156" y="114211"/>
                  </a:lnTo>
                  <a:lnTo>
                    <a:pt x="160080" y="82583"/>
                  </a:lnTo>
                  <a:lnTo>
                    <a:pt x="165040" y="33687"/>
                  </a:lnTo>
                  <a:lnTo>
                    <a:pt x="16626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667244" y="3060848"/>
              <a:ext cx="145109" cy="175571"/>
            </a:xfrm>
            <a:custGeom>
              <a:avLst/>
              <a:gdLst/>
              <a:ahLst/>
              <a:cxnLst/>
              <a:rect l="0" t="0" r="0" b="0"/>
              <a:pathLst>
                <a:path w="145109" h="175571">
                  <a:moveTo>
                    <a:pt x="92466" y="24001"/>
                  </a:moveTo>
                  <a:lnTo>
                    <a:pt x="74485" y="8360"/>
                  </a:lnTo>
                  <a:lnTo>
                    <a:pt x="57568" y="282"/>
                  </a:lnTo>
                  <a:lnTo>
                    <a:pt x="49313" y="0"/>
                  </a:lnTo>
                  <a:lnTo>
                    <a:pt x="33903" y="5925"/>
                  </a:lnTo>
                  <a:lnTo>
                    <a:pt x="22374" y="19477"/>
                  </a:lnTo>
                  <a:lnTo>
                    <a:pt x="5441" y="56773"/>
                  </a:lnTo>
                  <a:lnTo>
                    <a:pt x="0" y="93113"/>
                  </a:lnTo>
                  <a:lnTo>
                    <a:pt x="4967" y="116719"/>
                  </a:lnTo>
                  <a:lnTo>
                    <a:pt x="27219" y="160469"/>
                  </a:lnTo>
                  <a:lnTo>
                    <a:pt x="36099" y="167622"/>
                  </a:lnTo>
                  <a:lnTo>
                    <a:pt x="58445" y="175570"/>
                  </a:lnTo>
                  <a:lnTo>
                    <a:pt x="91744" y="174456"/>
                  </a:lnTo>
                  <a:lnTo>
                    <a:pt x="110083" y="166519"/>
                  </a:lnTo>
                  <a:lnTo>
                    <a:pt x="124861" y="155193"/>
                  </a:lnTo>
                  <a:lnTo>
                    <a:pt x="145108" y="1292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875523" y="2884808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1463" y="58617"/>
                  </a:lnTo>
                  <a:lnTo>
                    <a:pt x="289" y="121196"/>
                  </a:lnTo>
                  <a:lnTo>
                    <a:pt x="86" y="171351"/>
                  </a:lnTo>
                  <a:lnTo>
                    <a:pt x="18" y="233932"/>
                  </a:lnTo>
                  <a:lnTo>
                    <a:pt x="4" y="29668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812352" y="3000621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30054" y="3120"/>
                  </a:lnTo>
                  <a:lnTo>
                    <a:pt x="70923" y="9065"/>
                  </a:lnTo>
                  <a:lnTo>
                    <a:pt x="12576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9242277" y="3074321"/>
              <a:ext cx="156763" cy="170906"/>
            </a:xfrm>
            <a:custGeom>
              <a:avLst/>
              <a:gdLst/>
              <a:ahLst/>
              <a:cxnLst/>
              <a:rect l="0" t="0" r="0" b="0"/>
              <a:pathLst>
                <a:path w="156763" h="170906">
                  <a:moveTo>
                    <a:pt x="117557" y="0"/>
                  </a:moveTo>
                  <a:lnTo>
                    <a:pt x="95200" y="0"/>
                  </a:lnTo>
                  <a:lnTo>
                    <a:pt x="64530" y="11178"/>
                  </a:lnTo>
                  <a:lnTo>
                    <a:pt x="38804" y="29308"/>
                  </a:lnTo>
                  <a:lnTo>
                    <a:pt x="3962" y="84952"/>
                  </a:lnTo>
                  <a:lnTo>
                    <a:pt x="0" y="105607"/>
                  </a:lnTo>
                  <a:lnTo>
                    <a:pt x="3309" y="126485"/>
                  </a:lnTo>
                  <a:lnTo>
                    <a:pt x="12577" y="147462"/>
                  </a:lnTo>
                  <a:lnTo>
                    <a:pt x="27616" y="162245"/>
                  </a:lnTo>
                  <a:lnTo>
                    <a:pt x="36539" y="167825"/>
                  </a:lnTo>
                  <a:lnTo>
                    <a:pt x="58932" y="170905"/>
                  </a:lnTo>
                  <a:lnTo>
                    <a:pt x="83312" y="167205"/>
                  </a:lnTo>
                  <a:lnTo>
                    <a:pt x="105846" y="157761"/>
                  </a:lnTo>
                  <a:lnTo>
                    <a:pt x="132674" y="133701"/>
                  </a:lnTo>
                  <a:lnTo>
                    <a:pt x="149852" y="104346"/>
                  </a:lnTo>
                  <a:lnTo>
                    <a:pt x="156762" y="67832"/>
                  </a:lnTo>
                  <a:lnTo>
                    <a:pt x="153220" y="32966"/>
                  </a:lnTo>
                  <a:lnTo>
                    <a:pt x="148352" y="24317"/>
                  </a:lnTo>
                  <a:lnTo>
                    <a:pt x="133584" y="11588"/>
                  </a:lnTo>
                  <a:lnTo>
                    <a:pt x="1070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9439092" y="2898895"/>
              <a:ext cx="120785" cy="322826"/>
            </a:xfrm>
            <a:custGeom>
              <a:avLst/>
              <a:gdLst/>
              <a:ahLst/>
              <a:cxnLst/>
              <a:rect l="0" t="0" r="0" b="0"/>
              <a:pathLst>
                <a:path w="120785" h="322826">
                  <a:moveTo>
                    <a:pt x="57612" y="322825"/>
                  </a:moveTo>
                  <a:lnTo>
                    <a:pt x="42959" y="264208"/>
                  </a:lnTo>
                  <a:lnTo>
                    <a:pt x="25945" y="204492"/>
                  </a:lnTo>
                  <a:lnTo>
                    <a:pt x="17562" y="150362"/>
                  </a:lnTo>
                  <a:lnTo>
                    <a:pt x="7501" y="100675"/>
                  </a:lnTo>
                  <a:lnTo>
                    <a:pt x="0" y="56051"/>
                  </a:lnTo>
                  <a:lnTo>
                    <a:pt x="1982" y="31124"/>
                  </a:lnTo>
                  <a:lnTo>
                    <a:pt x="6487" y="21903"/>
                  </a:lnTo>
                  <a:lnTo>
                    <a:pt x="20852" y="8537"/>
                  </a:lnTo>
                  <a:lnTo>
                    <a:pt x="42054" y="1817"/>
                  </a:lnTo>
                  <a:lnTo>
                    <a:pt x="67075" y="0"/>
                  </a:lnTo>
                  <a:lnTo>
                    <a:pt x="120784" y="69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9423005" y="3032207"/>
              <a:ext cx="126343" cy="7236"/>
            </a:xfrm>
            <a:custGeom>
              <a:avLst/>
              <a:gdLst/>
              <a:ahLst/>
              <a:cxnLst/>
              <a:rect l="0" t="0" r="0" b="0"/>
              <a:pathLst>
                <a:path w="126343" h="7236">
                  <a:moveTo>
                    <a:pt x="126342" y="0"/>
                  </a:moveTo>
                  <a:lnTo>
                    <a:pt x="98785" y="7235"/>
                  </a:lnTo>
                  <a:lnTo>
                    <a:pt x="45683" y="67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1821430" y="3548103"/>
            <a:ext cx="2905443" cy="549522"/>
            <a:chOff x="1821430" y="3548103"/>
            <a:chExt cx="2905443" cy="549522"/>
          </a:xfrm>
        </p:grpSpPr>
        <p:sp>
          <p:nvSpPr>
            <p:cNvPr id="179" name="Freeform 178"/>
            <p:cNvSpPr/>
            <p:nvPr/>
          </p:nvSpPr>
          <p:spPr>
            <a:xfrm>
              <a:off x="1821430" y="3712694"/>
              <a:ext cx="209285" cy="384931"/>
            </a:xfrm>
            <a:custGeom>
              <a:avLst/>
              <a:gdLst/>
              <a:ahLst/>
              <a:cxnLst/>
              <a:rect l="0" t="0" r="0" b="0"/>
              <a:pathLst>
                <a:path w="209285" h="384931">
                  <a:moveTo>
                    <a:pt x="0" y="98622"/>
                  </a:moveTo>
                  <a:lnTo>
                    <a:pt x="3119" y="152766"/>
                  </a:lnTo>
                  <a:lnTo>
                    <a:pt x="14654" y="207713"/>
                  </a:lnTo>
                  <a:lnTo>
                    <a:pt x="19792" y="270862"/>
                  </a:lnTo>
                  <a:lnTo>
                    <a:pt x="20807" y="329610"/>
                  </a:lnTo>
                  <a:lnTo>
                    <a:pt x="27089" y="384930"/>
                  </a:lnTo>
                  <a:lnTo>
                    <a:pt x="26248" y="384250"/>
                  </a:lnTo>
                  <a:lnTo>
                    <a:pt x="24518" y="380288"/>
                  </a:lnTo>
                  <a:lnTo>
                    <a:pt x="18393" y="327595"/>
                  </a:lnTo>
                  <a:lnTo>
                    <a:pt x="12081" y="273573"/>
                  </a:lnTo>
                  <a:lnTo>
                    <a:pt x="10835" y="217841"/>
                  </a:lnTo>
                  <a:lnTo>
                    <a:pt x="7469" y="158653"/>
                  </a:lnTo>
                  <a:lnTo>
                    <a:pt x="5332" y="114459"/>
                  </a:lnTo>
                  <a:lnTo>
                    <a:pt x="15091" y="62496"/>
                  </a:lnTo>
                  <a:lnTo>
                    <a:pt x="30468" y="32286"/>
                  </a:lnTo>
                  <a:lnTo>
                    <a:pt x="46296" y="19226"/>
                  </a:lnTo>
                  <a:lnTo>
                    <a:pt x="85054" y="1310"/>
                  </a:lnTo>
                  <a:lnTo>
                    <a:pt x="105652" y="0"/>
                  </a:lnTo>
                  <a:lnTo>
                    <a:pt x="147471" y="8691"/>
                  </a:lnTo>
                  <a:lnTo>
                    <a:pt x="165368" y="21218"/>
                  </a:lnTo>
                  <a:lnTo>
                    <a:pt x="195922" y="57856"/>
                  </a:lnTo>
                  <a:lnTo>
                    <a:pt x="204059" y="81283"/>
                  </a:lnTo>
                  <a:lnTo>
                    <a:pt x="209284" y="134451"/>
                  </a:lnTo>
                  <a:lnTo>
                    <a:pt x="203759" y="155880"/>
                  </a:lnTo>
                  <a:lnTo>
                    <a:pt x="192335" y="173203"/>
                  </a:lnTo>
                  <a:lnTo>
                    <a:pt x="175559" y="188701"/>
                  </a:lnTo>
                  <a:lnTo>
                    <a:pt x="150166" y="197149"/>
                  </a:lnTo>
                  <a:lnTo>
                    <a:pt x="91793" y="202572"/>
                  </a:lnTo>
                  <a:lnTo>
                    <a:pt x="63171" y="2039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2123204" y="3716559"/>
              <a:ext cx="119367" cy="181348"/>
            </a:xfrm>
            <a:custGeom>
              <a:avLst/>
              <a:gdLst/>
              <a:ahLst/>
              <a:cxnLst/>
              <a:rect l="0" t="0" r="0" b="0"/>
              <a:pathLst>
                <a:path w="119367" h="181348">
                  <a:moveTo>
                    <a:pt x="3552" y="63171"/>
                  </a:moveTo>
                  <a:lnTo>
                    <a:pt x="6672" y="105863"/>
                  </a:lnTo>
                  <a:lnTo>
                    <a:pt x="22680" y="158004"/>
                  </a:lnTo>
                  <a:lnTo>
                    <a:pt x="33890" y="179019"/>
                  </a:lnTo>
                  <a:lnTo>
                    <a:pt x="36646" y="181347"/>
                  </a:lnTo>
                  <a:lnTo>
                    <a:pt x="37313" y="178220"/>
                  </a:lnTo>
                  <a:lnTo>
                    <a:pt x="20611" y="115153"/>
                  </a:lnTo>
                  <a:lnTo>
                    <a:pt x="0" y="52585"/>
                  </a:lnTo>
                  <a:lnTo>
                    <a:pt x="1184" y="43246"/>
                  </a:lnTo>
                  <a:lnTo>
                    <a:pt x="11858" y="26629"/>
                  </a:lnTo>
                  <a:lnTo>
                    <a:pt x="31420" y="17685"/>
                  </a:lnTo>
                  <a:lnTo>
                    <a:pt x="92187" y="10301"/>
                  </a:lnTo>
                  <a:lnTo>
                    <a:pt x="11936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2347854" y="3758673"/>
              <a:ext cx="31587" cy="115815"/>
            </a:xfrm>
            <a:custGeom>
              <a:avLst/>
              <a:gdLst/>
              <a:ahLst/>
              <a:cxnLst/>
              <a:rect l="0" t="0" r="0" b="0"/>
              <a:pathLst>
                <a:path w="31587" h="115815">
                  <a:moveTo>
                    <a:pt x="0" y="0"/>
                  </a:moveTo>
                  <a:lnTo>
                    <a:pt x="14655" y="58617"/>
                  </a:lnTo>
                  <a:lnTo>
                    <a:pt x="31586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2347854" y="365338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2453139" y="3663558"/>
              <a:ext cx="463255" cy="213378"/>
            </a:xfrm>
            <a:custGeom>
              <a:avLst/>
              <a:gdLst/>
              <a:ahLst/>
              <a:cxnLst/>
              <a:rect l="0" t="0" r="0" b="0"/>
              <a:pathLst>
                <a:path w="463255" h="213378">
                  <a:moveTo>
                    <a:pt x="0" y="105644"/>
                  </a:moveTo>
                  <a:lnTo>
                    <a:pt x="27512" y="159519"/>
                  </a:lnTo>
                  <a:lnTo>
                    <a:pt x="46744" y="213377"/>
                  </a:lnTo>
                  <a:lnTo>
                    <a:pt x="36609" y="160099"/>
                  </a:lnTo>
                  <a:lnTo>
                    <a:pt x="38888" y="138035"/>
                  </a:lnTo>
                  <a:lnTo>
                    <a:pt x="46920" y="119650"/>
                  </a:lnTo>
                  <a:lnTo>
                    <a:pt x="52337" y="111472"/>
                  </a:lnTo>
                  <a:lnTo>
                    <a:pt x="59458" y="108359"/>
                  </a:lnTo>
                  <a:lnTo>
                    <a:pt x="67715" y="108624"/>
                  </a:lnTo>
                  <a:lnTo>
                    <a:pt x="96103" y="120175"/>
                  </a:lnTo>
                  <a:lnTo>
                    <a:pt x="106183" y="125859"/>
                  </a:lnTo>
                  <a:lnTo>
                    <a:pt x="120502" y="141535"/>
                  </a:lnTo>
                  <a:lnTo>
                    <a:pt x="125959" y="150628"/>
                  </a:lnTo>
                  <a:lnTo>
                    <a:pt x="130766" y="153181"/>
                  </a:lnTo>
                  <a:lnTo>
                    <a:pt x="135140" y="151373"/>
                  </a:lnTo>
                  <a:lnTo>
                    <a:pt x="139227" y="146659"/>
                  </a:lnTo>
                  <a:lnTo>
                    <a:pt x="143767" y="128942"/>
                  </a:lnTo>
                  <a:lnTo>
                    <a:pt x="148125" y="107809"/>
                  </a:lnTo>
                  <a:lnTo>
                    <a:pt x="157860" y="90619"/>
                  </a:lnTo>
                  <a:lnTo>
                    <a:pt x="164902" y="87438"/>
                  </a:lnTo>
                  <a:lnTo>
                    <a:pt x="173106" y="87657"/>
                  </a:lnTo>
                  <a:lnTo>
                    <a:pt x="190410" y="94140"/>
                  </a:lnTo>
                  <a:lnTo>
                    <a:pt x="227774" y="123987"/>
                  </a:lnTo>
                  <a:lnTo>
                    <a:pt x="243484" y="150073"/>
                  </a:lnTo>
                  <a:lnTo>
                    <a:pt x="248890" y="153981"/>
                  </a:lnTo>
                  <a:lnTo>
                    <a:pt x="254834" y="154246"/>
                  </a:lnTo>
                  <a:lnTo>
                    <a:pt x="267678" y="148302"/>
                  </a:lnTo>
                  <a:lnTo>
                    <a:pt x="324245" y="113598"/>
                  </a:lnTo>
                  <a:lnTo>
                    <a:pt x="349927" y="97472"/>
                  </a:lnTo>
                  <a:lnTo>
                    <a:pt x="376643" y="82166"/>
                  </a:lnTo>
                  <a:lnTo>
                    <a:pt x="406632" y="56033"/>
                  </a:lnTo>
                  <a:lnTo>
                    <a:pt x="422431" y="29723"/>
                  </a:lnTo>
                  <a:lnTo>
                    <a:pt x="423170" y="21105"/>
                  </a:lnTo>
                  <a:lnTo>
                    <a:pt x="417753" y="5290"/>
                  </a:lnTo>
                  <a:lnTo>
                    <a:pt x="411863" y="1306"/>
                  </a:lnTo>
                  <a:lnTo>
                    <a:pt x="395960" y="0"/>
                  </a:lnTo>
                  <a:lnTo>
                    <a:pt x="367276" y="11431"/>
                  </a:lnTo>
                  <a:lnTo>
                    <a:pt x="342140" y="29635"/>
                  </a:lnTo>
                  <a:lnTo>
                    <a:pt x="330267" y="49246"/>
                  </a:lnTo>
                  <a:lnTo>
                    <a:pt x="322261" y="73559"/>
                  </a:lnTo>
                  <a:lnTo>
                    <a:pt x="318923" y="112385"/>
                  </a:lnTo>
                  <a:lnTo>
                    <a:pt x="322288" y="135546"/>
                  </a:lnTo>
                  <a:lnTo>
                    <a:pt x="330803" y="154419"/>
                  </a:lnTo>
                  <a:lnTo>
                    <a:pt x="355333" y="185598"/>
                  </a:lnTo>
                  <a:lnTo>
                    <a:pt x="375125" y="193822"/>
                  </a:lnTo>
                  <a:lnTo>
                    <a:pt x="398349" y="196307"/>
                  </a:lnTo>
                  <a:lnTo>
                    <a:pt x="438735" y="191490"/>
                  </a:lnTo>
                  <a:lnTo>
                    <a:pt x="463254" y="1898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3200663" y="3701970"/>
              <a:ext cx="157928" cy="154993"/>
            </a:xfrm>
            <a:custGeom>
              <a:avLst/>
              <a:gdLst/>
              <a:ahLst/>
              <a:cxnLst/>
              <a:rect l="0" t="0" r="0" b="0"/>
              <a:pathLst>
                <a:path w="157928" h="154993">
                  <a:moveTo>
                    <a:pt x="0" y="35646"/>
                  </a:moveTo>
                  <a:lnTo>
                    <a:pt x="3119" y="78338"/>
                  </a:lnTo>
                  <a:lnTo>
                    <a:pt x="21331" y="140982"/>
                  </a:lnTo>
                  <a:lnTo>
                    <a:pt x="24749" y="151494"/>
                  </a:lnTo>
                  <a:lnTo>
                    <a:pt x="24688" y="154992"/>
                  </a:lnTo>
                  <a:lnTo>
                    <a:pt x="22308" y="153814"/>
                  </a:lnTo>
                  <a:lnTo>
                    <a:pt x="14594" y="143148"/>
                  </a:lnTo>
                  <a:lnTo>
                    <a:pt x="7266" y="126708"/>
                  </a:lnTo>
                  <a:lnTo>
                    <a:pt x="2153" y="86544"/>
                  </a:lnTo>
                  <a:lnTo>
                    <a:pt x="6227" y="48777"/>
                  </a:lnTo>
                  <a:lnTo>
                    <a:pt x="20432" y="15360"/>
                  </a:lnTo>
                  <a:lnTo>
                    <a:pt x="28829" y="8084"/>
                  </a:lnTo>
                  <a:lnTo>
                    <a:pt x="50638" y="0"/>
                  </a:lnTo>
                  <a:lnTo>
                    <a:pt x="72808" y="2646"/>
                  </a:lnTo>
                  <a:lnTo>
                    <a:pt x="93190" y="11621"/>
                  </a:lnTo>
                  <a:lnTo>
                    <a:pt x="117819" y="30997"/>
                  </a:lnTo>
                  <a:lnTo>
                    <a:pt x="138764" y="59615"/>
                  </a:lnTo>
                  <a:lnTo>
                    <a:pt x="157927" y="1093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3421761" y="3663917"/>
              <a:ext cx="114550" cy="169837"/>
            </a:xfrm>
            <a:custGeom>
              <a:avLst/>
              <a:gdLst/>
              <a:ahLst/>
              <a:cxnLst/>
              <a:rect l="0" t="0" r="0" b="0"/>
              <a:pathLst>
                <a:path w="114550" h="169837">
                  <a:moveTo>
                    <a:pt x="0" y="42114"/>
                  </a:moveTo>
                  <a:lnTo>
                    <a:pt x="3120" y="91045"/>
                  </a:lnTo>
                  <a:lnTo>
                    <a:pt x="14655" y="144586"/>
                  </a:lnTo>
                  <a:lnTo>
                    <a:pt x="20299" y="153712"/>
                  </a:lnTo>
                  <a:lnTo>
                    <a:pt x="35928" y="166973"/>
                  </a:lnTo>
                  <a:lnTo>
                    <a:pt x="45009" y="169807"/>
                  </a:lnTo>
                  <a:lnTo>
                    <a:pt x="64458" y="169836"/>
                  </a:lnTo>
                  <a:lnTo>
                    <a:pt x="81680" y="162830"/>
                  </a:lnTo>
                  <a:lnTo>
                    <a:pt x="89549" y="157686"/>
                  </a:lnTo>
                  <a:lnTo>
                    <a:pt x="101411" y="142612"/>
                  </a:lnTo>
                  <a:lnTo>
                    <a:pt x="109412" y="123045"/>
                  </a:lnTo>
                  <a:lnTo>
                    <a:pt x="114549" y="72355"/>
                  </a:lnTo>
                  <a:lnTo>
                    <a:pt x="112319" y="3430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3642860" y="3705444"/>
              <a:ext cx="231628" cy="116401"/>
            </a:xfrm>
            <a:custGeom>
              <a:avLst/>
              <a:gdLst/>
              <a:ahLst/>
              <a:cxnLst/>
              <a:rect l="0" t="0" r="0" b="0"/>
              <a:pathLst>
                <a:path w="231628" h="116401">
                  <a:moveTo>
                    <a:pt x="0" y="42701"/>
                  </a:moveTo>
                  <a:lnTo>
                    <a:pt x="5589" y="101318"/>
                  </a:lnTo>
                  <a:lnTo>
                    <a:pt x="6066" y="106345"/>
                  </a:lnTo>
                  <a:lnTo>
                    <a:pt x="5213" y="106188"/>
                  </a:lnTo>
                  <a:lnTo>
                    <a:pt x="3475" y="102573"/>
                  </a:lnTo>
                  <a:lnTo>
                    <a:pt x="1856" y="57084"/>
                  </a:lnTo>
                  <a:lnTo>
                    <a:pt x="5894" y="33885"/>
                  </a:lnTo>
                  <a:lnTo>
                    <a:pt x="12118" y="26295"/>
                  </a:lnTo>
                  <a:lnTo>
                    <a:pt x="31512" y="17862"/>
                  </a:lnTo>
                  <a:lnTo>
                    <a:pt x="40895" y="17953"/>
                  </a:lnTo>
                  <a:lnTo>
                    <a:pt x="57560" y="24293"/>
                  </a:lnTo>
                  <a:lnTo>
                    <a:pt x="69646" y="38029"/>
                  </a:lnTo>
                  <a:lnTo>
                    <a:pt x="74506" y="46605"/>
                  </a:lnTo>
                  <a:lnTo>
                    <a:pt x="80087" y="49983"/>
                  </a:lnTo>
                  <a:lnTo>
                    <a:pt x="86146" y="49895"/>
                  </a:lnTo>
                  <a:lnTo>
                    <a:pt x="92526" y="47497"/>
                  </a:lnTo>
                  <a:lnTo>
                    <a:pt x="102734" y="35474"/>
                  </a:lnTo>
                  <a:lnTo>
                    <a:pt x="124408" y="4748"/>
                  </a:lnTo>
                  <a:lnTo>
                    <a:pt x="133241" y="1022"/>
                  </a:lnTo>
                  <a:lnTo>
                    <a:pt x="155534" y="0"/>
                  </a:lnTo>
                  <a:lnTo>
                    <a:pt x="174801" y="6565"/>
                  </a:lnTo>
                  <a:lnTo>
                    <a:pt x="183215" y="11591"/>
                  </a:lnTo>
                  <a:lnTo>
                    <a:pt x="195682" y="26534"/>
                  </a:lnTo>
                  <a:lnTo>
                    <a:pt x="223080" y="74930"/>
                  </a:lnTo>
                  <a:lnTo>
                    <a:pt x="231627" y="1164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3916601" y="3548103"/>
              <a:ext cx="222876" cy="236350"/>
            </a:xfrm>
            <a:custGeom>
              <a:avLst/>
              <a:gdLst/>
              <a:ahLst/>
              <a:cxnLst/>
              <a:rect l="0" t="0" r="0" b="0"/>
              <a:pathLst>
                <a:path w="222876" h="236350">
                  <a:moveTo>
                    <a:pt x="0" y="0"/>
                  </a:moveTo>
                  <a:lnTo>
                    <a:pt x="17958" y="61111"/>
                  </a:lnTo>
                  <a:lnTo>
                    <a:pt x="29559" y="121131"/>
                  </a:lnTo>
                  <a:lnTo>
                    <a:pt x="39591" y="174663"/>
                  </a:lnTo>
                  <a:lnTo>
                    <a:pt x="47085" y="202271"/>
                  </a:lnTo>
                  <a:lnTo>
                    <a:pt x="45104" y="197523"/>
                  </a:lnTo>
                  <a:lnTo>
                    <a:pt x="48589" y="169530"/>
                  </a:lnTo>
                  <a:lnTo>
                    <a:pt x="57080" y="150996"/>
                  </a:lnTo>
                  <a:lnTo>
                    <a:pt x="62620" y="142778"/>
                  </a:lnTo>
                  <a:lnTo>
                    <a:pt x="78133" y="130527"/>
                  </a:lnTo>
                  <a:lnTo>
                    <a:pt x="97897" y="122353"/>
                  </a:lnTo>
                  <a:lnTo>
                    <a:pt x="122278" y="118720"/>
                  </a:lnTo>
                  <a:lnTo>
                    <a:pt x="142473" y="123344"/>
                  </a:lnTo>
                  <a:lnTo>
                    <a:pt x="197413" y="158589"/>
                  </a:lnTo>
                  <a:lnTo>
                    <a:pt x="211741" y="173429"/>
                  </a:lnTo>
                  <a:lnTo>
                    <a:pt x="222009" y="191723"/>
                  </a:lnTo>
                  <a:lnTo>
                    <a:pt x="222875" y="201515"/>
                  </a:lnTo>
                  <a:lnTo>
                    <a:pt x="217598" y="221754"/>
                  </a:lnTo>
                  <a:lnTo>
                    <a:pt x="210576" y="228554"/>
                  </a:lnTo>
                  <a:lnTo>
                    <a:pt x="190295" y="236111"/>
                  </a:lnTo>
                  <a:lnTo>
                    <a:pt x="168803" y="236349"/>
                  </a:lnTo>
                  <a:lnTo>
                    <a:pt x="136973" y="233026"/>
                  </a:lnTo>
                  <a:lnTo>
                    <a:pt x="105285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4172692" y="3640216"/>
              <a:ext cx="123748" cy="128987"/>
            </a:xfrm>
            <a:custGeom>
              <a:avLst/>
              <a:gdLst/>
              <a:ahLst/>
              <a:cxnLst/>
              <a:rect l="0" t="0" r="0" b="0"/>
              <a:pathLst>
                <a:path w="123748" h="128987">
                  <a:moveTo>
                    <a:pt x="49235" y="65815"/>
                  </a:moveTo>
                  <a:lnTo>
                    <a:pt x="81687" y="71881"/>
                  </a:lnTo>
                  <a:lnTo>
                    <a:pt x="102262" y="69290"/>
                  </a:lnTo>
                  <a:lnTo>
                    <a:pt x="110323" y="64622"/>
                  </a:lnTo>
                  <a:lnTo>
                    <a:pt x="122399" y="50077"/>
                  </a:lnTo>
                  <a:lnTo>
                    <a:pt x="123747" y="41285"/>
                  </a:lnTo>
                  <a:lnTo>
                    <a:pt x="119006" y="22157"/>
                  </a:lnTo>
                  <a:lnTo>
                    <a:pt x="105981" y="8197"/>
                  </a:lnTo>
                  <a:lnTo>
                    <a:pt x="97594" y="2836"/>
                  </a:lnTo>
                  <a:lnTo>
                    <a:pt x="75797" y="0"/>
                  </a:lnTo>
                  <a:lnTo>
                    <a:pt x="29265" y="7710"/>
                  </a:lnTo>
                  <a:lnTo>
                    <a:pt x="20714" y="13041"/>
                  </a:lnTo>
                  <a:lnTo>
                    <a:pt x="8093" y="28322"/>
                  </a:lnTo>
                  <a:lnTo>
                    <a:pt x="0" y="62245"/>
                  </a:lnTo>
                  <a:lnTo>
                    <a:pt x="4346" y="82166"/>
                  </a:lnTo>
                  <a:lnTo>
                    <a:pt x="26200" y="114018"/>
                  </a:lnTo>
                  <a:lnTo>
                    <a:pt x="45626" y="122334"/>
                  </a:lnTo>
                  <a:lnTo>
                    <a:pt x="79751" y="127015"/>
                  </a:lnTo>
                  <a:lnTo>
                    <a:pt x="112406" y="1289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4390383" y="3632331"/>
              <a:ext cx="94758" cy="144039"/>
            </a:xfrm>
            <a:custGeom>
              <a:avLst/>
              <a:gdLst/>
              <a:ahLst/>
              <a:cxnLst/>
              <a:rect l="0" t="0" r="0" b="0"/>
              <a:pathLst>
                <a:path w="94758" h="144039">
                  <a:moveTo>
                    <a:pt x="0" y="73700"/>
                  </a:moveTo>
                  <a:lnTo>
                    <a:pt x="19128" y="126405"/>
                  </a:lnTo>
                  <a:lnTo>
                    <a:pt x="31924" y="144038"/>
                  </a:lnTo>
                  <a:lnTo>
                    <a:pt x="6964" y="83275"/>
                  </a:lnTo>
                  <a:lnTo>
                    <a:pt x="7653" y="46771"/>
                  </a:lnTo>
                  <a:lnTo>
                    <a:pt x="12121" y="37030"/>
                  </a:lnTo>
                  <a:lnTo>
                    <a:pt x="26444" y="23087"/>
                  </a:lnTo>
                  <a:lnTo>
                    <a:pt x="54239" y="866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4558065" y="3569160"/>
              <a:ext cx="168808" cy="200043"/>
            </a:xfrm>
            <a:custGeom>
              <a:avLst/>
              <a:gdLst/>
              <a:ahLst/>
              <a:cxnLst/>
              <a:rect l="0" t="0" r="0" b="0"/>
              <a:pathLst>
                <a:path w="168808" h="200043">
                  <a:moveTo>
                    <a:pt x="85002" y="0"/>
                  </a:moveTo>
                  <a:lnTo>
                    <a:pt x="60956" y="9576"/>
                  </a:lnTo>
                  <a:lnTo>
                    <a:pt x="25409" y="39404"/>
                  </a:lnTo>
                  <a:lnTo>
                    <a:pt x="4304" y="65487"/>
                  </a:lnTo>
                  <a:lnTo>
                    <a:pt x="788" y="75244"/>
                  </a:lnTo>
                  <a:lnTo>
                    <a:pt x="0" y="95443"/>
                  </a:lnTo>
                  <a:lnTo>
                    <a:pt x="3768" y="99893"/>
                  </a:lnTo>
                  <a:lnTo>
                    <a:pt x="9789" y="100521"/>
                  </a:lnTo>
                  <a:lnTo>
                    <a:pt x="63009" y="88280"/>
                  </a:lnTo>
                  <a:lnTo>
                    <a:pt x="117096" y="88148"/>
                  </a:lnTo>
                  <a:lnTo>
                    <a:pt x="142550" y="94159"/>
                  </a:lnTo>
                  <a:lnTo>
                    <a:pt x="161662" y="104630"/>
                  </a:lnTo>
                  <a:lnTo>
                    <a:pt x="166524" y="111867"/>
                  </a:lnTo>
                  <a:lnTo>
                    <a:pt x="168807" y="129268"/>
                  </a:lnTo>
                  <a:lnTo>
                    <a:pt x="163516" y="158795"/>
                  </a:lnTo>
                  <a:lnTo>
                    <a:pt x="158401" y="166694"/>
                  </a:lnTo>
                  <a:lnTo>
                    <a:pt x="143360" y="178592"/>
                  </a:lnTo>
                  <a:lnTo>
                    <a:pt x="115161" y="191867"/>
                  </a:lnTo>
                  <a:lnTo>
                    <a:pt x="58544" y="198965"/>
                  </a:lnTo>
                  <a:lnTo>
                    <a:pt x="32360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275825" y="118949"/>
            <a:ext cx="5104238" cy="565131"/>
            <a:chOff x="275825" y="118949"/>
            <a:chExt cx="5104238" cy="565131"/>
          </a:xfrm>
        </p:grpSpPr>
        <p:sp>
          <p:nvSpPr>
            <p:cNvPr id="2" name="Freeform 1"/>
            <p:cNvSpPr/>
            <p:nvPr/>
          </p:nvSpPr>
          <p:spPr>
            <a:xfrm>
              <a:off x="275825" y="118949"/>
              <a:ext cx="376942" cy="481587"/>
            </a:xfrm>
            <a:custGeom>
              <a:avLst/>
              <a:gdLst/>
              <a:ahLst/>
              <a:cxnLst/>
              <a:rect l="0" t="0" r="0" b="0"/>
              <a:pathLst>
                <a:path w="376942" h="481587">
                  <a:moveTo>
                    <a:pt x="240071" y="91620"/>
                  </a:moveTo>
                  <a:lnTo>
                    <a:pt x="230496" y="67574"/>
                  </a:lnTo>
                  <a:lnTo>
                    <a:pt x="192745" y="18920"/>
                  </a:lnTo>
                  <a:lnTo>
                    <a:pt x="174584" y="7446"/>
                  </a:lnTo>
                  <a:lnTo>
                    <a:pt x="139039" y="0"/>
                  </a:lnTo>
                  <a:lnTo>
                    <a:pt x="118739" y="4497"/>
                  </a:lnTo>
                  <a:lnTo>
                    <a:pt x="86642" y="26448"/>
                  </a:lnTo>
                  <a:lnTo>
                    <a:pt x="58942" y="68955"/>
                  </a:lnTo>
                  <a:lnTo>
                    <a:pt x="37162" y="122994"/>
                  </a:lnTo>
                  <a:lnTo>
                    <a:pt x="19057" y="184154"/>
                  </a:lnTo>
                  <a:lnTo>
                    <a:pt x="4951" y="239230"/>
                  </a:lnTo>
                  <a:lnTo>
                    <a:pt x="0" y="289255"/>
                  </a:lnTo>
                  <a:lnTo>
                    <a:pt x="6733" y="350155"/>
                  </a:lnTo>
                  <a:lnTo>
                    <a:pt x="19328" y="407245"/>
                  </a:lnTo>
                  <a:lnTo>
                    <a:pt x="27319" y="433109"/>
                  </a:lnTo>
                  <a:lnTo>
                    <a:pt x="38670" y="452403"/>
                  </a:lnTo>
                  <a:lnTo>
                    <a:pt x="63803" y="476419"/>
                  </a:lnTo>
                  <a:lnTo>
                    <a:pt x="74596" y="480344"/>
                  </a:lnTo>
                  <a:lnTo>
                    <a:pt x="99066" y="481586"/>
                  </a:lnTo>
                  <a:lnTo>
                    <a:pt x="155298" y="469776"/>
                  </a:lnTo>
                  <a:lnTo>
                    <a:pt x="197849" y="450847"/>
                  </a:lnTo>
                  <a:lnTo>
                    <a:pt x="246464" y="401722"/>
                  </a:lnTo>
                  <a:lnTo>
                    <a:pt x="262372" y="374185"/>
                  </a:lnTo>
                  <a:lnTo>
                    <a:pt x="264411" y="354075"/>
                  </a:lnTo>
                  <a:lnTo>
                    <a:pt x="256187" y="312569"/>
                  </a:lnTo>
                  <a:lnTo>
                    <a:pt x="250815" y="304430"/>
                  </a:lnTo>
                  <a:lnTo>
                    <a:pt x="235487" y="292267"/>
                  </a:lnTo>
                  <a:lnTo>
                    <a:pt x="201538" y="284432"/>
                  </a:lnTo>
                  <a:lnTo>
                    <a:pt x="181611" y="288839"/>
                  </a:lnTo>
                  <a:lnTo>
                    <a:pt x="173022" y="293289"/>
                  </a:lnTo>
                  <a:lnTo>
                    <a:pt x="170805" y="297426"/>
                  </a:lnTo>
                  <a:lnTo>
                    <a:pt x="172837" y="301354"/>
                  </a:lnTo>
                  <a:lnTo>
                    <a:pt x="177701" y="305142"/>
                  </a:lnTo>
                  <a:lnTo>
                    <a:pt x="206903" y="310474"/>
                  </a:lnTo>
                  <a:lnTo>
                    <a:pt x="258692" y="305040"/>
                  </a:lnTo>
                  <a:lnTo>
                    <a:pt x="310863" y="299634"/>
                  </a:lnTo>
                  <a:lnTo>
                    <a:pt x="367327" y="284029"/>
                  </a:lnTo>
                  <a:lnTo>
                    <a:pt x="376941" y="2811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31405" y="336911"/>
              <a:ext cx="142461" cy="202396"/>
            </a:xfrm>
            <a:custGeom>
              <a:avLst/>
              <a:gdLst/>
              <a:ahLst/>
              <a:cxnLst/>
              <a:rect l="0" t="0" r="0" b="0"/>
              <a:pathLst>
                <a:path w="142461" h="202396">
                  <a:moveTo>
                    <a:pt x="5589" y="73700"/>
                  </a:moveTo>
                  <a:lnTo>
                    <a:pt x="0" y="90467"/>
                  </a:lnTo>
                  <a:lnTo>
                    <a:pt x="2113" y="123252"/>
                  </a:lnTo>
                  <a:lnTo>
                    <a:pt x="10969" y="175081"/>
                  </a:lnTo>
                  <a:lnTo>
                    <a:pt x="8873" y="202395"/>
                  </a:lnTo>
                  <a:lnTo>
                    <a:pt x="10118" y="201610"/>
                  </a:lnTo>
                  <a:lnTo>
                    <a:pt x="12118" y="197578"/>
                  </a:lnTo>
                  <a:lnTo>
                    <a:pt x="10377" y="139550"/>
                  </a:lnTo>
                  <a:lnTo>
                    <a:pt x="17702" y="77346"/>
                  </a:lnTo>
                  <a:lnTo>
                    <a:pt x="32705" y="44364"/>
                  </a:lnTo>
                  <a:lnTo>
                    <a:pt x="45327" y="27127"/>
                  </a:lnTo>
                  <a:lnTo>
                    <a:pt x="71176" y="9858"/>
                  </a:lnTo>
                  <a:lnTo>
                    <a:pt x="123815" y="1298"/>
                  </a:lnTo>
                  <a:lnTo>
                    <a:pt x="14246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94922" y="350938"/>
              <a:ext cx="136483" cy="207073"/>
            </a:xfrm>
            <a:custGeom>
              <a:avLst/>
              <a:gdLst/>
              <a:ahLst/>
              <a:cxnLst/>
              <a:rect l="0" t="0" r="0" b="0"/>
              <a:pathLst>
                <a:path w="136483" h="207073">
                  <a:moveTo>
                    <a:pt x="0" y="70201"/>
                  </a:moveTo>
                  <a:lnTo>
                    <a:pt x="22357" y="81380"/>
                  </a:lnTo>
                  <a:lnTo>
                    <a:pt x="45811" y="83748"/>
                  </a:lnTo>
                  <a:lnTo>
                    <a:pt x="98996" y="75737"/>
                  </a:lnTo>
                  <a:lnTo>
                    <a:pt x="129418" y="60663"/>
                  </a:lnTo>
                  <a:lnTo>
                    <a:pt x="134242" y="52144"/>
                  </a:lnTo>
                  <a:lnTo>
                    <a:pt x="136482" y="30201"/>
                  </a:lnTo>
                  <a:lnTo>
                    <a:pt x="133102" y="21307"/>
                  </a:lnTo>
                  <a:lnTo>
                    <a:pt x="119988" y="8306"/>
                  </a:lnTo>
                  <a:lnTo>
                    <a:pt x="99341" y="1748"/>
                  </a:lnTo>
                  <a:lnTo>
                    <a:pt x="87284" y="0"/>
                  </a:lnTo>
                  <a:lnTo>
                    <a:pt x="67649" y="4296"/>
                  </a:lnTo>
                  <a:lnTo>
                    <a:pt x="59137" y="8717"/>
                  </a:lnTo>
                  <a:lnTo>
                    <a:pt x="35979" y="37296"/>
                  </a:lnTo>
                  <a:lnTo>
                    <a:pt x="25478" y="75399"/>
                  </a:lnTo>
                  <a:lnTo>
                    <a:pt x="22367" y="121914"/>
                  </a:lnTo>
                  <a:lnTo>
                    <a:pt x="27878" y="146217"/>
                  </a:lnTo>
                  <a:lnTo>
                    <a:pt x="44135" y="173053"/>
                  </a:lnTo>
                  <a:lnTo>
                    <a:pt x="58220" y="187273"/>
                  </a:lnTo>
                  <a:lnTo>
                    <a:pt x="84711" y="200686"/>
                  </a:lnTo>
                  <a:lnTo>
                    <a:pt x="115813" y="2070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28828" y="388741"/>
              <a:ext cx="187235" cy="151973"/>
            </a:xfrm>
            <a:custGeom>
              <a:avLst/>
              <a:gdLst/>
              <a:ahLst/>
              <a:cxnLst/>
              <a:rect l="0" t="0" r="0" b="0"/>
              <a:pathLst>
                <a:path w="187235" h="151973">
                  <a:moveTo>
                    <a:pt x="81949" y="74512"/>
                  </a:moveTo>
                  <a:lnTo>
                    <a:pt x="78829" y="31821"/>
                  </a:lnTo>
                  <a:lnTo>
                    <a:pt x="76360" y="21485"/>
                  </a:lnTo>
                  <a:lnTo>
                    <a:pt x="71204" y="13424"/>
                  </a:lnTo>
                  <a:lnTo>
                    <a:pt x="56116" y="1349"/>
                  </a:lnTo>
                  <a:lnTo>
                    <a:pt x="48349" y="0"/>
                  </a:lnTo>
                  <a:lnTo>
                    <a:pt x="40832" y="1441"/>
                  </a:lnTo>
                  <a:lnTo>
                    <a:pt x="33480" y="4741"/>
                  </a:lnTo>
                  <a:lnTo>
                    <a:pt x="22193" y="17767"/>
                  </a:lnTo>
                  <a:lnTo>
                    <a:pt x="5414" y="60314"/>
                  </a:lnTo>
                  <a:lnTo>
                    <a:pt x="0" y="100071"/>
                  </a:lnTo>
                  <a:lnTo>
                    <a:pt x="3985" y="135898"/>
                  </a:lnTo>
                  <a:lnTo>
                    <a:pt x="10086" y="143512"/>
                  </a:lnTo>
                  <a:lnTo>
                    <a:pt x="29343" y="151972"/>
                  </a:lnTo>
                  <a:lnTo>
                    <a:pt x="38689" y="151889"/>
                  </a:lnTo>
                  <a:lnTo>
                    <a:pt x="55313" y="145557"/>
                  </a:lnTo>
                  <a:lnTo>
                    <a:pt x="67381" y="131824"/>
                  </a:lnTo>
                  <a:lnTo>
                    <a:pt x="90250" y="94412"/>
                  </a:lnTo>
                  <a:lnTo>
                    <a:pt x="95671" y="91288"/>
                  </a:lnTo>
                  <a:lnTo>
                    <a:pt x="100456" y="92715"/>
                  </a:lnTo>
                  <a:lnTo>
                    <a:pt x="129793" y="119977"/>
                  </a:lnTo>
                  <a:lnTo>
                    <a:pt x="156176" y="131917"/>
                  </a:lnTo>
                  <a:lnTo>
                    <a:pt x="187234" y="1376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68704" y="200041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16789" y="163654"/>
                  </a:lnTo>
                  <a:lnTo>
                    <a:pt x="23334" y="225826"/>
                  </a:lnTo>
                  <a:lnTo>
                    <a:pt x="30499" y="288401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26590" y="326383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3255" y="8333"/>
                  </a:lnTo>
                  <a:lnTo>
                    <a:pt x="33944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12262" y="371553"/>
              <a:ext cx="140713" cy="137946"/>
            </a:xfrm>
            <a:custGeom>
              <a:avLst/>
              <a:gdLst/>
              <a:ahLst/>
              <a:cxnLst/>
              <a:rect l="0" t="0" r="0" b="0"/>
              <a:pathLst>
                <a:path w="140713" h="137946">
                  <a:moveTo>
                    <a:pt x="3841" y="60115"/>
                  </a:moveTo>
                  <a:lnTo>
                    <a:pt x="41319" y="68448"/>
                  </a:lnTo>
                  <a:lnTo>
                    <a:pt x="76167" y="66873"/>
                  </a:lnTo>
                  <a:lnTo>
                    <a:pt x="96817" y="60779"/>
                  </a:lnTo>
                  <a:lnTo>
                    <a:pt x="113794" y="50271"/>
                  </a:lnTo>
                  <a:lnTo>
                    <a:pt x="118088" y="43024"/>
                  </a:lnTo>
                  <a:lnTo>
                    <a:pt x="119738" y="25613"/>
                  </a:lnTo>
                  <a:lnTo>
                    <a:pt x="116201" y="18396"/>
                  </a:lnTo>
                  <a:lnTo>
                    <a:pt x="102912" y="7258"/>
                  </a:lnTo>
                  <a:lnTo>
                    <a:pt x="64521" y="0"/>
                  </a:lnTo>
                  <a:lnTo>
                    <a:pt x="42118" y="4541"/>
                  </a:lnTo>
                  <a:lnTo>
                    <a:pt x="32869" y="9028"/>
                  </a:lnTo>
                  <a:lnTo>
                    <a:pt x="19472" y="23371"/>
                  </a:lnTo>
                  <a:lnTo>
                    <a:pt x="1340" y="61176"/>
                  </a:lnTo>
                  <a:lnTo>
                    <a:pt x="0" y="81643"/>
                  </a:lnTo>
                  <a:lnTo>
                    <a:pt x="1280" y="92015"/>
                  </a:lnTo>
                  <a:lnTo>
                    <a:pt x="5643" y="100099"/>
                  </a:lnTo>
                  <a:lnTo>
                    <a:pt x="19850" y="112201"/>
                  </a:lnTo>
                  <a:lnTo>
                    <a:pt x="78022" y="136967"/>
                  </a:lnTo>
                  <a:lnTo>
                    <a:pt x="98812" y="137945"/>
                  </a:lnTo>
                  <a:lnTo>
                    <a:pt x="140712" y="133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39650" y="362908"/>
              <a:ext cx="141250" cy="131932"/>
            </a:xfrm>
            <a:custGeom>
              <a:avLst/>
              <a:gdLst/>
              <a:ahLst/>
              <a:cxnLst/>
              <a:rect l="0" t="0" r="0" b="0"/>
              <a:pathLst>
                <a:path w="141250" h="131932">
                  <a:moveTo>
                    <a:pt x="102837" y="5589"/>
                  </a:moveTo>
                  <a:lnTo>
                    <a:pt x="86069" y="0"/>
                  </a:lnTo>
                  <a:lnTo>
                    <a:pt x="68478" y="375"/>
                  </a:lnTo>
                  <a:lnTo>
                    <a:pt x="28589" y="10148"/>
                  </a:lnTo>
                  <a:lnTo>
                    <a:pt x="2979" y="25527"/>
                  </a:lnTo>
                  <a:lnTo>
                    <a:pt x="0" y="31749"/>
                  </a:lnTo>
                  <a:lnTo>
                    <a:pt x="354" y="38237"/>
                  </a:lnTo>
                  <a:lnTo>
                    <a:pt x="2929" y="44902"/>
                  </a:lnTo>
                  <a:lnTo>
                    <a:pt x="15150" y="55427"/>
                  </a:lnTo>
                  <a:lnTo>
                    <a:pt x="71872" y="79042"/>
                  </a:lnTo>
                  <a:lnTo>
                    <a:pt x="122806" y="97973"/>
                  </a:lnTo>
                  <a:lnTo>
                    <a:pt x="139398" y="109430"/>
                  </a:lnTo>
                  <a:lnTo>
                    <a:pt x="141249" y="114590"/>
                  </a:lnTo>
                  <a:lnTo>
                    <a:pt x="138973" y="119201"/>
                  </a:lnTo>
                  <a:lnTo>
                    <a:pt x="133947" y="123444"/>
                  </a:lnTo>
                  <a:lnTo>
                    <a:pt x="115884" y="128159"/>
                  </a:lnTo>
                  <a:lnTo>
                    <a:pt x="57328" y="131434"/>
                  </a:lnTo>
                  <a:lnTo>
                    <a:pt x="39666" y="1319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04877" y="178984"/>
              <a:ext cx="14264" cy="347441"/>
            </a:xfrm>
            <a:custGeom>
              <a:avLst/>
              <a:gdLst/>
              <a:ahLst/>
              <a:cxnLst/>
              <a:rect l="0" t="0" r="0" b="0"/>
              <a:pathLst>
                <a:path w="14264" h="347441">
                  <a:moveTo>
                    <a:pt x="6066" y="0"/>
                  </a:moveTo>
                  <a:lnTo>
                    <a:pt x="2946" y="59358"/>
                  </a:lnTo>
                  <a:lnTo>
                    <a:pt x="0" y="82533"/>
                  </a:lnTo>
                  <a:lnTo>
                    <a:pt x="4521" y="132246"/>
                  </a:lnTo>
                  <a:lnTo>
                    <a:pt x="8727" y="180734"/>
                  </a:lnTo>
                  <a:lnTo>
                    <a:pt x="14263" y="232145"/>
                  </a:lnTo>
                  <a:lnTo>
                    <a:pt x="10545" y="290741"/>
                  </a:lnTo>
                  <a:lnTo>
                    <a:pt x="6066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16186" y="305326"/>
              <a:ext cx="200042" cy="1"/>
            </a:xfrm>
            <a:custGeom>
              <a:avLst/>
              <a:gdLst/>
              <a:ahLst/>
              <a:cxnLst/>
              <a:rect l="0" t="0" r="0" b="0"/>
              <a:pathLst>
                <a:path w="200042" h="1">
                  <a:moveTo>
                    <a:pt x="200041" y="0"/>
                  </a:moveTo>
                  <a:lnTo>
                    <a:pt x="145897" y="0"/>
                  </a:lnTo>
                  <a:lnTo>
                    <a:pt x="85361" y="0"/>
                  </a:lnTo>
                  <a:lnTo>
                    <a:pt x="2292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70018" y="134021"/>
              <a:ext cx="262107" cy="400098"/>
            </a:xfrm>
            <a:custGeom>
              <a:avLst/>
              <a:gdLst/>
              <a:ahLst/>
              <a:cxnLst/>
              <a:rect l="0" t="0" r="0" b="0"/>
              <a:pathLst>
                <a:path w="262107" h="400098">
                  <a:moveTo>
                    <a:pt x="251577" y="97605"/>
                  </a:moveTo>
                  <a:lnTo>
                    <a:pt x="242002" y="66323"/>
                  </a:lnTo>
                  <a:lnTo>
                    <a:pt x="212174" y="27918"/>
                  </a:lnTo>
                  <a:lnTo>
                    <a:pt x="186090" y="12096"/>
                  </a:lnTo>
                  <a:lnTo>
                    <a:pt x="156134" y="0"/>
                  </a:lnTo>
                  <a:lnTo>
                    <a:pt x="119443" y="185"/>
                  </a:lnTo>
                  <a:lnTo>
                    <a:pt x="98874" y="7904"/>
                  </a:lnTo>
                  <a:lnTo>
                    <a:pt x="81934" y="20304"/>
                  </a:lnTo>
                  <a:lnTo>
                    <a:pt x="44823" y="66932"/>
                  </a:lnTo>
                  <a:lnTo>
                    <a:pt x="17795" y="125022"/>
                  </a:lnTo>
                  <a:lnTo>
                    <a:pt x="4494" y="170070"/>
                  </a:lnTo>
                  <a:lnTo>
                    <a:pt x="0" y="232802"/>
                  </a:lnTo>
                  <a:lnTo>
                    <a:pt x="7517" y="287048"/>
                  </a:lnTo>
                  <a:lnTo>
                    <a:pt x="18086" y="331291"/>
                  </a:lnTo>
                  <a:lnTo>
                    <a:pt x="42026" y="368980"/>
                  </a:lnTo>
                  <a:lnTo>
                    <a:pt x="56668" y="383163"/>
                  </a:lnTo>
                  <a:lnTo>
                    <a:pt x="74874" y="393366"/>
                  </a:lnTo>
                  <a:lnTo>
                    <a:pt x="116032" y="400097"/>
                  </a:lnTo>
                  <a:lnTo>
                    <a:pt x="165531" y="393967"/>
                  </a:lnTo>
                  <a:lnTo>
                    <a:pt x="197226" y="383638"/>
                  </a:lnTo>
                  <a:lnTo>
                    <a:pt x="253366" y="345692"/>
                  </a:lnTo>
                  <a:lnTo>
                    <a:pt x="262106" y="3397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18489" y="379025"/>
              <a:ext cx="140037" cy="153172"/>
            </a:xfrm>
            <a:custGeom>
              <a:avLst/>
              <a:gdLst/>
              <a:ahLst/>
              <a:cxnLst/>
              <a:rect l="0" t="0" r="0" b="0"/>
              <a:pathLst>
                <a:path w="140037" h="153172">
                  <a:moveTo>
                    <a:pt x="97863" y="0"/>
                  </a:moveTo>
                  <a:lnTo>
                    <a:pt x="75506" y="0"/>
                  </a:lnTo>
                  <a:lnTo>
                    <a:pt x="44835" y="11179"/>
                  </a:lnTo>
                  <a:lnTo>
                    <a:pt x="19110" y="29309"/>
                  </a:lnTo>
                  <a:lnTo>
                    <a:pt x="2259" y="55088"/>
                  </a:lnTo>
                  <a:lnTo>
                    <a:pt x="0" y="74787"/>
                  </a:lnTo>
                  <a:lnTo>
                    <a:pt x="4065" y="95240"/>
                  </a:lnTo>
                  <a:lnTo>
                    <a:pt x="13671" y="116029"/>
                  </a:lnTo>
                  <a:lnTo>
                    <a:pt x="37822" y="141874"/>
                  </a:lnTo>
                  <a:lnTo>
                    <a:pt x="60260" y="150793"/>
                  </a:lnTo>
                  <a:lnTo>
                    <a:pt x="72794" y="153171"/>
                  </a:lnTo>
                  <a:lnTo>
                    <a:pt x="96080" y="149575"/>
                  </a:lnTo>
                  <a:lnTo>
                    <a:pt x="116957" y="139008"/>
                  </a:lnTo>
                  <a:lnTo>
                    <a:pt x="134035" y="122613"/>
                  </a:lnTo>
                  <a:lnTo>
                    <a:pt x="138355" y="112158"/>
                  </a:lnTo>
                  <a:lnTo>
                    <a:pt x="140036" y="88063"/>
                  </a:lnTo>
                  <a:lnTo>
                    <a:pt x="134405" y="48190"/>
                  </a:lnTo>
                  <a:lnTo>
                    <a:pt x="125412" y="29997"/>
                  </a:lnTo>
                  <a:lnTo>
                    <a:pt x="108391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90051" y="408750"/>
              <a:ext cx="245714" cy="107147"/>
            </a:xfrm>
            <a:custGeom>
              <a:avLst/>
              <a:gdLst/>
              <a:ahLst/>
              <a:cxnLst/>
              <a:rect l="0" t="0" r="0" b="0"/>
              <a:pathLst>
                <a:path w="245714" h="107147">
                  <a:moveTo>
                    <a:pt x="0" y="12389"/>
                  </a:moveTo>
                  <a:lnTo>
                    <a:pt x="19128" y="67434"/>
                  </a:lnTo>
                  <a:lnTo>
                    <a:pt x="30338" y="92226"/>
                  </a:lnTo>
                  <a:lnTo>
                    <a:pt x="35434" y="97199"/>
                  </a:lnTo>
                  <a:lnTo>
                    <a:pt x="40000" y="97005"/>
                  </a:lnTo>
                  <a:lnTo>
                    <a:pt x="44214" y="93366"/>
                  </a:lnTo>
                  <a:lnTo>
                    <a:pt x="48897" y="73726"/>
                  </a:lnTo>
                  <a:lnTo>
                    <a:pt x="57492" y="24635"/>
                  </a:lnTo>
                  <a:lnTo>
                    <a:pt x="64064" y="18214"/>
                  </a:lnTo>
                  <a:lnTo>
                    <a:pt x="73125" y="15102"/>
                  </a:lnTo>
                  <a:lnTo>
                    <a:pt x="83845" y="14198"/>
                  </a:lnTo>
                  <a:lnTo>
                    <a:pt x="92162" y="18275"/>
                  </a:lnTo>
                  <a:lnTo>
                    <a:pt x="104522" y="35282"/>
                  </a:lnTo>
                  <a:lnTo>
                    <a:pt x="110626" y="38180"/>
                  </a:lnTo>
                  <a:lnTo>
                    <a:pt x="117034" y="36602"/>
                  </a:lnTo>
                  <a:lnTo>
                    <a:pt x="170607" y="0"/>
                  </a:lnTo>
                  <a:lnTo>
                    <a:pt x="179249" y="620"/>
                  </a:lnTo>
                  <a:lnTo>
                    <a:pt x="195090" y="10668"/>
                  </a:lnTo>
                  <a:lnTo>
                    <a:pt x="234858" y="68840"/>
                  </a:lnTo>
                  <a:lnTo>
                    <a:pt x="245713" y="94236"/>
                  </a:lnTo>
                  <a:lnTo>
                    <a:pt x="245697" y="98540"/>
                  </a:lnTo>
                  <a:lnTo>
                    <a:pt x="242156" y="1071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84849" y="421338"/>
              <a:ext cx="263214" cy="105087"/>
            </a:xfrm>
            <a:custGeom>
              <a:avLst/>
              <a:gdLst/>
              <a:ahLst/>
              <a:cxnLst/>
              <a:rect l="0" t="0" r="0" b="0"/>
              <a:pathLst>
                <a:path w="263214" h="105087">
                  <a:moveTo>
                    <a:pt x="0" y="10330"/>
                  </a:moveTo>
                  <a:lnTo>
                    <a:pt x="11179" y="27098"/>
                  </a:lnTo>
                  <a:lnTo>
                    <a:pt x="18130" y="59882"/>
                  </a:lnTo>
                  <a:lnTo>
                    <a:pt x="20479" y="103523"/>
                  </a:lnTo>
                  <a:lnTo>
                    <a:pt x="20800" y="95813"/>
                  </a:lnTo>
                  <a:lnTo>
                    <a:pt x="11970" y="35512"/>
                  </a:lnTo>
                  <a:lnTo>
                    <a:pt x="17408" y="15283"/>
                  </a:lnTo>
                  <a:lnTo>
                    <a:pt x="22134" y="6613"/>
                  </a:lnTo>
                  <a:lnTo>
                    <a:pt x="29964" y="2003"/>
                  </a:lnTo>
                  <a:lnTo>
                    <a:pt x="51142" y="0"/>
                  </a:lnTo>
                  <a:lnTo>
                    <a:pt x="69913" y="6129"/>
                  </a:lnTo>
                  <a:lnTo>
                    <a:pt x="86055" y="17821"/>
                  </a:lnTo>
                  <a:lnTo>
                    <a:pt x="107126" y="44135"/>
                  </a:lnTo>
                  <a:lnTo>
                    <a:pt x="117022" y="63959"/>
                  </a:lnTo>
                  <a:lnTo>
                    <a:pt x="121298" y="67140"/>
                  </a:lnTo>
                  <a:lnTo>
                    <a:pt x="125319" y="65751"/>
                  </a:lnTo>
                  <a:lnTo>
                    <a:pt x="132906" y="54848"/>
                  </a:lnTo>
                  <a:lnTo>
                    <a:pt x="150429" y="22373"/>
                  </a:lnTo>
                  <a:lnTo>
                    <a:pt x="156438" y="14849"/>
                  </a:lnTo>
                  <a:lnTo>
                    <a:pt x="175593" y="6489"/>
                  </a:lnTo>
                  <a:lnTo>
                    <a:pt x="187252" y="4260"/>
                  </a:lnTo>
                  <a:lnTo>
                    <a:pt x="197364" y="5113"/>
                  </a:lnTo>
                  <a:lnTo>
                    <a:pt x="214840" y="12301"/>
                  </a:lnTo>
                  <a:lnTo>
                    <a:pt x="237831" y="29501"/>
                  </a:lnTo>
                  <a:lnTo>
                    <a:pt x="249203" y="48876"/>
                  </a:lnTo>
                  <a:lnTo>
                    <a:pt x="263213" y="1050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98327" y="397309"/>
              <a:ext cx="149777" cy="121523"/>
            </a:xfrm>
            <a:custGeom>
              <a:avLst/>
              <a:gdLst/>
              <a:ahLst/>
              <a:cxnLst/>
              <a:rect l="0" t="0" r="0" b="0"/>
              <a:pathLst>
                <a:path w="149777" h="121523">
                  <a:moveTo>
                    <a:pt x="97134" y="13302"/>
                  </a:moveTo>
                  <a:lnTo>
                    <a:pt x="85956" y="2124"/>
                  </a:lnTo>
                  <a:lnTo>
                    <a:pt x="77983" y="0"/>
                  </a:lnTo>
                  <a:lnTo>
                    <a:pt x="56647" y="761"/>
                  </a:lnTo>
                  <a:lnTo>
                    <a:pt x="23916" y="13356"/>
                  </a:lnTo>
                  <a:lnTo>
                    <a:pt x="8830" y="28534"/>
                  </a:lnTo>
                  <a:lnTo>
                    <a:pt x="3170" y="37494"/>
                  </a:lnTo>
                  <a:lnTo>
                    <a:pt x="0" y="59929"/>
                  </a:lnTo>
                  <a:lnTo>
                    <a:pt x="3661" y="83158"/>
                  </a:lnTo>
                  <a:lnTo>
                    <a:pt x="13086" y="101281"/>
                  </a:lnTo>
                  <a:lnTo>
                    <a:pt x="31313" y="114015"/>
                  </a:lnTo>
                  <a:lnTo>
                    <a:pt x="42725" y="119048"/>
                  </a:lnTo>
                  <a:lnTo>
                    <a:pt x="67883" y="121522"/>
                  </a:lnTo>
                  <a:lnTo>
                    <a:pt x="93492" y="117552"/>
                  </a:lnTo>
                  <a:lnTo>
                    <a:pt x="116572" y="107988"/>
                  </a:lnTo>
                  <a:lnTo>
                    <a:pt x="143707" y="83861"/>
                  </a:lnTo>
                  <a:lnTo>
                    <a:pt x="148070" y="74379"/>
                  </a:lnTo>
                  <a:lnTo>
                    <a:pt x="149776" y="133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00746" y="397062"/>
              <a:ext cx="200042" cy="129363"/>
            </a:xfrm>
            <a:custGeom>
              <a:avLst/>
              <a:gdLst/>
              <a:ahLst/>
              <a:cxnLst/>
              <a:rect l="0" t="0" r="0" b="0"/>
              <a:pathLst>
                <a:path w="200042" h="129363">
                  <a:moveTo>
                    <a:pt x="0" y="13549"/>
                  </a:moveTo>
                  <a:lnTo>
                    <a:pt x="39542" y="72328"/>
                  </a:lnTo>
                  <a:lnTo>
                    <a:pt x="55643" y="117966"/>
                  </a:lnTo>
                  <a:lnTo>
                    <a:pt x="55813" y="121765"/>
                  </a:lnTo>
                  <a:lnTo>
                    <a:pt x="53586" y="120788"/>
                  </a:lnTo>
                  <a:lnTo>
                    <a:pt x="49762" y="116627"/>
                  </a:lnTo>
                  <a:lnTo>
                    <a:pt x="44380" y="82825"/>
                  </a:lnTo>
                  <a:lnTo>
                    <a:pt x="48375" y="46943"/>
                  </a:lnTo>
                  <a:lnTo>
                    <a:pt x="56984" y="28001"/>
                  </a:lnTo>
                  <a:lnTo>
                    <a:pt x="62556" y="19674"/>
                  </a:lnTo>
                  <a:lnTo>
                    <a:pt x="78105" y="7302"/>
                  </a:lnTo>
                  <a:lnTo>
                    <a:pt x="87165" y="2366"/>
                  </a:lnTo>
                  <a:lnTo>
                    <a:pt x="106590" y="0"/>
                  </a:lnTo>
                  <a:lnTo>
                    <a:pt x="125752" y="4018"/>
                  </a:lnTo>
                  <a:lnTo>
                    <a:pt x="157118" y="25661"/>
                  </a:lnTo>
                  <a:lnTo>
                    <a:pt x="170435" y="39989"/>
                  </a:lnTo>
                  <a:lnTo>
                    <a:pt x="188518" y="80903"/>
                  </a:lnTo>
                  <a:lnTo>
                    <a:pt x="200041" y="1293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11640" y="160245"/>
              <a:ext cx="215573" cy="387237"/>
            </a:xfrm>
            <a:custGeom>
              <a:avLst/>
              <a:gdLst/>
              <a:ahLst/>
              <a:cxnLst/>
              <a:rect l="0" t="0" r="0" b="0"/>
              <a:pathLst>
                <a:path w="215573" h="387237">
                  <a:moveTo>
                    <a:pt x="36588" y="387236"/>
                  </a:moveTo>
                  <a:lnTo>
                    <a:pt x="30998" y="328620"/>
                  </a:lnTo>
                  <a:lnTo>
                    <a:pt x="27035" y="274446"/>
                  </a:lnTo>
                  <a:lnTo>
                    <a:pt x="23132" y="218684"/>
                  </a:lnTo>
                  <a:lnTo>
                    <a:pt x="17032" y="162609"/>
                  </a:lnTo>
                  <a:lnTo>
                    <a:pt x="4276" y="103889"/>
                  </a:lnTo>
                  <a:lnTo>
                    <a:pt x="0" y="82320"/>
                  </a:lnTo>
                  <a:lnTo>
                    <a:pt x="1999" y="61035"/>
                  </a:lnTo>
                  <a:lnTo>
                    <a:pt x="9906" y="42996"/>
                  </a:lnTo>
                  <a:lnTo>
                    <a:pt x="15291" y="34911"/>
                  </a:lnTo>
                  <a:lnTo>
                    <a:pt x="30632" y="22807"/>
                  </a:lnTo>
                  <a:lnTo>
                    <a:pt x="69076" y="5504"/>
                  </a:lnTo>
                  <a:lnTo>
                    <a:pt x="105616" y="0"/>
                  </a:lnTo>
                  <a:lnTo>
                    <a:pt x="159884" y="6545"/>
                  </a:lnTo>
                  <a:lnTo>
                    <a:pt x="215572" y="187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37699" y="368497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46668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81969" y="408244"/>
              <a:ext cx="213700" cy="139267"/>
            </a:xfrm>
            <a:custGeom>
              <a:avLst/>
              <a:gdLst/>
              <a:ahLst/>
              <a:cxnLst/>
              <a:rect l="0" t="0" r="0" b="0"/>
              <a:pathLst>
                <a:path w="213700" h="139267">
                  <a:moveTo>
                    <a:pt x="108414" y="44481"/>
                  </a:moveTo>
                  <a:lnTo>
                    <a:pt x="73517" y="15172"/>
                  </a:lnTo>
                  <a:lnTo>
                    <a:pt x="44262" y="572"/>
                  </a:lnTo>
                  <a:lnTo>
                    <a:pt x="35230" y="0"/>
                  </a:lnTo>
                  <a:lnTo>
                    <a:pt x="18956" y="5605"/>
                  </a:lnTo>
                  <a:lnTo>
                    <a:pt x="7044" y="22133"/>
                  </a:lnTo>
                  <a:lnTo>
                    <a:pt x="2229" y="33092"/>
                  </a:lnTo>
                  <a:lnTo>
                    <a:pt x="0" y="57747"/>
                  </a:lnTo>
                  <a:lnTo>
                    <a:pt x="4078" y="83132"/>
                  </a:lnTo>
                  <a:lnTo>
                    <a:pt x="13690" y="106113"/>
                  </a:lnTo>
                  <a:lnTo>
                    <a:pt x="37844" y="133192"/>
                  </a:lnTo>
                  <a:lnTo>
                    <a:pt x="48499" y="137547"/>
                  </a:lnTo>
                  <a:lnTo>
                    <a:pt x="72817" y="139266"/>
                  </a:lnTo>
                  <a:lnTo>
                    <a:pt x="92983" y="133011"/>
                  </a:lnTo>
                  <a:lnTo>
                    <a:pt x="109745" y="121262"/>
                  </a:lnTo>
                  <a:lnTo>
                    <a:pt x="124993" y="104342"/>
                  </a:lnTo>
                  <a:lnTo>
                    <a:pt x="128826" y="94917"/>
                  </a:lnTo>
                  <a:lnTo>
                    <a:pt x="130969" y="71903"/>
                  </a:lnTo>
                  <a:lnTo>
                    <a:pt x="132810" y="73291"/>
                  </a:lnTo>
                  <a:lnTo>
                    <a:pt x="149758" y="100735"/>
                  </a:lnTo>
                  <a:lnTo>
                    <a:pt x="180066" y="124190"/>
                  </a:lnTo>
                  <a:lnTo>
                    <a:pt x="213699" y="1392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10619" y="413538"/>
              <a:ext cx="142978" cy="127305"/>
            </a:xfrm>
            <a:custGeom>
              <a:avLst/>
              <a:gdLst/>
              <a:ahLst/>
              <a:cxnLst/>
              <a:rect l="0" t="0" r="0" b="0"/>
              <a:pathLst>
                <a:path w="142978" h="127305">
                  <a:moveTo>
                    <a:pt x="111391" y="18130"/>
                  </a:moveTo>
                  <a:lnTo>
                    <a:pt x="94623" y="6951"/>
                  </a:lnTo>
                  <a:lnTo>
                    <a:pt x="61839" y="0"/>
                  </a:lnTo>
                  <a:lnTo>
                    <a:pt x="42185" y="4613"/>
                  </a:lnTo>
                  <a:lnTo>
                    <a:pt x="25651" y="15632"/>
                  </a:lnTo>
                  <a:lnTo>
                    <a:pt x="10503" y="32228"/>
                  </a:lnTo>
                  <a:lnTo>
                    <a:pt x="2211" y="54421"/>
                  </a:lnTo>
                  <a:lnTo>
                    <a:pt x="0" y="66891"/>
                  </a:lnTo>
                  <a:lnTo>
                    <a:pt x="3782" y="86985"/>
                  </a:lnTo>
                  <a:lnTo>
                    <a:pt x="8066" y="95619"/>
                  </a:lnTo>
                  <a:lnTo>
                    <a:pt x="22185" y="108331"/>
                  </a:lnTo>
                  <a:lnTo>
                    <a:pt x="59845" y="126025"/>
                  </a:lnTo>
                  <a:lnTo>
                    <a:pt x="80293" y="127304"/>
                  </a:lnTo>
                  <a:lnTo>
                    <a:pt x="142977" y="1128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58880" y="252683"/>
              <a:ext cx="21059" cy="284271"/>
            </a:xfrm>
            <a:custGeom>
              <a:avLst/>
              <a:gdLst/>
              <a:ahLst/>
              <a:cxnLst/>
              <a:rect l="0" t="0" r="0" b="0"/>
              <a:pathLst>
                <a:path w="21059" h="284271">
                  <a:moveTo>
                    <a:pt x="0" y="0"/>
                  </a:moveTo>
                  <a:lnTo>
                    <a:pt x="3120" y="60384"/>
                  </a:lnTo>
                  <a:lnTo>
                    <a:pt x="8334" y="114988"/>
                  </a:lnTo>
                  <a:lnTo>
                    <a:pt x="9878" y="165092"/>
                  </a:lnTo>
                  <a:lnTo>
                    <a:pt x="15990" y="223944"/>
                  </a:lnTo>
                  <a:lnTo>
                    <a:pt x="21058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16767" y="357968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36292" y="3120"/>
                  </a:lnTo>
                  <a:lnTo>
                    <a:pt x="83464" y="9065"/>
                  </a:lnTo>
                  <a:lnTo>
                    <a:pt x="20248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85025" y="421139"/>
              <a:ext cx="139474" cy="108428"/>
            </a:xfrm>
            <a:custGeom>
              <a:avLst/>
              <a:gdLst/>
              <a:ahLst/>
              <a:cxnLst/>
              <a:rect l="0" t="0" r="0" b="0"/>
              <a:pathLst>
                <a:path w="139474" h="108428">
                  <a:moveTo>
                    <a:pt x="84425" y="0"/>
                  </a:moveTo>
                  <a:lnTo>
                    <a:pt x="31398" y="14655"/>
                  </a:lnTo>
                  <a:lnTo>
                    <a:pt x="13674" y="27570"/>
                  </a:lnTo>
                  <a:lnTo>
                    <a:pt x="5672" y="35928"/>
                  </a:lnTo>
                  <a:lnTo>
                    <a:pt x="1508" y="45009"/>
                  </a:lnTo>
                  <a:lnTo>
                    <a:pt x="0" y="64458"/>
                  </a:lnTo>
                  <a:lnTo>
                    <a:pt x="3575" y="73388"/>
                  </a:lnTo>
                  <a:lnTo>
                    <a:pt x="16907" y="89549"/>
                  </a:lnTo>
                  <a:lnTo>
                    <a:pt x="49732" y="106212"/>
                  </a:lnTo>
                  <a:lnTo>
                    <a:pt x="72515" y="108427"/>
                  </a:lnTo>
                  <a:lnTo>
                    <a:pt x="115738" y="100317"/>
                  </a:lnTo>
                  <a:lnTo>
                    <a:pt x="124018" y="94954"/>
                  </a:lnTo>
                  <a:lnTo>
                    <a:pt x="136337" y="79637"/>
                  </a:lnTo>
                  <a:lnTo>
                    <a:pt x="139473" y="61131"/>
                  </a:lnTo>
                  <a:lnTo>
                    <a:pt x="137068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32621" y="379025"/>
              <a:ext cx="168457" cy="110715"/>
            </a:xfrm>
            <a:custGeom>
              <a:avLst/>
              <a:gdLst/>
              <a:ahLst/>
              <a:cxnLst/>
              <a:rect l="0" t="0" r="0" b="0"/>
              <a:pathLst>
                <a:path w="168457" h="110715">
                  <a:moveTo>
                    <a:pt x="0" y="63171"/>
                  </a:moveTo>
                  <a:lnTo>
                    <a:pt x="43963" y="83415"/>
                  </a:lnTo>
                  <a:lnTo>
                    <a:pt x="72679" y="110714"/>
                  </a:lnTo>
                  <a:lnTo>
                    <a:pt x="74189" y="108904"/>
                  </a:lnTo>
                  <a:lnTo>
                    <a:pt x="73796" y="75195"/>
                  </a:lnTo>
                  <a:lnTo>
                    <a:pt x="84907" y="42557"/>
                  </a:lnTo>
                  <a:lnTo>
                    <a:pt x="108606" y="16249"/>
                  </a:lnTo>
                  <a:lnTo>
                    <a:pt x="130938" y="7222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16891" y="410611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10528"/>
                  </a:moveTo>
                  <a:lnTo>
                    <a:pt x="31889" y="93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47440" y="536953"/>
              <a:ext cx="4958923" cy="147127"/>
            </a:xfrm>
            <a:custGeom>
              <a:avLst/>
              <a:gdLst/>
              <a:ahLst/>
              <a:cxnLst/>
              <a:rect l="0" t="0" r="0" b="0"/>
              <a:pathLst>
                <a:path w="4958923" h="147127">
                  <a:moveTo>
                    <a:pt x="4958922" y="0"/>
                  </a:moveTo>
                  <a:lnTo>
                    <a:pt x="4905047" y="28681"/>
                  </a:lnTo>
                  <a:lnTo>
                    <a:pt x="4884675" y="40433"/>
                  </a:lnTo>
                  <a:lnTo>
                    <a:pt x="4860803" y="44096"/>
                  </a:lnTo>
                  <a:lnTo>
                    <a:pt x="4812939" y="36916"/>
                  </a:lnTo>
                  <a:lnTo>
                    <a:pt x="4757542" y="8334"/>
                  </a:lnTo>
                  <a:lnTo>
                    <a:pt x="4734109" y="6824"/>
                  </a:lnTo>
                  <a:lnTo>
                    <a:pt x="4686527" y="15386"/>
                  </a:lnTo>
                  <a:lnTo>
                    <a:pt x="4667842" y="27895"/>
                  </a:lnTo>
                  <a:lnTo>
                    <a:pt x="4609620" y="80502"/>
                  </a:lnTo>
                  <a:lnTo>
                    <a:pt x="4586478" y="85302"/>
                  </a:lnTo>
                  <a:lnTo>
                    <a:pt x="4539083" y="78851"/>
                  </a:lnTo>
                  <a:lnTo>
                    <a:pt x="4485311" y="59805"/>
                  </a:lnTo>
                  <a:lnTo>
                    <a:pt x="4443060" y="40019"/>
                  </a:lnTo>
                  <a:lnTo>
                    <a:pt x="4392513" y="33251"/>
                  </a:lnTo>
                  <a:lnTo>
                    <a:pt x="4352540" y="34419"/>
                  </a:lnTo>
                  <a:lnTo>
                    <a:pt x="4306999" y="54588"/>
                  </a:lnTo>
                  <a:lnTo>
                    <a:pt x="4253624" y="79588"/>
                  </a:lnTo>
                  <a:lnTo>
                    <a:pt x="4219621" y="89742"/>
                  </a:lnTo>
                  <a:lnTo>
                    <a:pt x="4175880" y="92101"/>
                  </a:lnTo>
                  <a:lnTo>
                    <a:pt x="4125355" y="83010"/>
                  </a:lnTo>
                  <a:lnTo>
                    <a:pt x="4070660" y="64360"/>
                  </a:lnTo>
                  <a:lnTo>
                    <a:pt x="4014796" y="47721"/>
                  </a:lnTo>
                  <a:lnTo>
                    <a:pt x="3955582" y="43222"/>
                  </a:lnTo>
                  <a:lnTo>
                    <a:pt x="3893496" y="47922"/>
                  </a:lnTo>
                  <a:lnTo>
                    <a:pt x="3833490" y="63474"/>
                  </a:lnTo>
                  <a:lnTo>
                    <a:pt x="3779877" y="80758"/>
                  </a:lnTo>
                  <a:lnTo>
                    <a:pt x="3734526" y="91645"/>
                  </a:lnTo>
                  <a:lnTo>
                    <a:pt x="3694587" y="90715"/>
                  </a:lnTo>
                  <a:lnTo>
                    <a:pt x="3639170" y="79920"/>
                  </a:lnTo>
                  <a:lnTo>
                    <a:pt x="3581993" y="66523"/>
                  </a:lnTo>
                  <a:lnTo>
                    <a:pt x="3518706" y="55731"/>
                  </a:lnTo>
                  <a:lnTo>
                    <a:pt x="3455209" y="58842"/>
                  </a:lnTo>
                  <a:lnTo>
                    <a:pt x="3401983" y="70721"/>
                  </a:lnTo>
                  <a:lnTo>
                    <a:pt x="3347622" y="81213"/>
                  </a:lnTo>
                  <a:lnTo>
                    <a:pt x="3291823" y="89222"/>
                  </a:lnTo>
                  <a:lnTo>
                    <a:pt x="3234571" y="85258"/>
                  </a:lnTo>
                  <a:lnTo>
                    <a:pt x="3171270" y="73210"/>
                  </a:lnTo>
                  <a:lnTo>
                    <a:pt x="3113359" y="59565"/>
                  </a:lnTo>
                  <a:lnTo>
                    <a:pt x="3065351" y="54693"/>
                  </a:lnTo>
                  <a:lnTo>
                    <a:pt x="3003962" y="54217"/>
                  </a:lnTo>
                  <a:lnTo>
                    <a:pt x="2955078" y="61168"/>
                  </a:lnTo>
                  <a:lnTo>
                    <a:pt x="2896046" y="73997"/>
                  </a:lnTo>
                  <a:lnTo>
                    <a:pt x="2839325" y="82207"/>
                  </a:lnTo>
                  <a:lnTo>
                    <a:pt x="2783061" y="91064"/>
                  </a:lnTo>
                  <a:lnTo>
                    <a:pt x="2723767" y="94027"/>
                  </a:lnTo>
                  <a:lnTo>
                    <a:pt x="2673316" y="91421"/>
                  </a:lnTo>
                  <a:lnTo>
                    <a:pt x="2624442" y="86359"/>
                  </a:lnTo>
                  <a:lnTo>
                    <a:pt x="2577206" y="84859"/>
                  </a:lnTo>
                  <a:lnTo>
                    <a:pt x="2526165" y="84415"/>
                  </a:lnTo>
                  <a:lnTo>
                    <a:pt x="2473997" y="87403"/>
                  </a:lnTo>
                  <a:lnTo>
                    <a:pt x="2418376" y="95697"/>
                  </a:lnTo>
                  <a:lnTo>
                    <a:pt x="2360561" y="102444"/>
                  </a:lnTo>
                  <a:lnTo>
                    <a:pt x="2306386" y="101324"/>
                  </a:lnTo>
                  <a:lnTo>
                    <a:pt x="2250170" y="96702"/>
                  </a:lnTo>
                  <a:lnTo>
                    <a:pt x="2198418" y="92213"/>
                  </a:lnTo>
                  <a:lnTo>
                    <a:pt x="2143901" y="85805"/>
                  </a:lnTo>
                  <a:lnTo>
                    <a:pt x="2082394" y="76102"/>
                  </a:lnTo>
                  <a:lnTo>
                    <a:pt x="2035623" y="74411"/>
                  </a:lnTo>
                  <a:lnTo>
                    <a:pt x="1977311" y="73910"/>
                  </a:lnTo>
                  <a:lnTo>
                    <a:pt x="1924939" y="76881"/>
                  </a:lnTo>
                  <a:lnTo>
                    <a:pt x="1877836" y="82051"/>
                  </a:lnTo>
                  <a:lnTo>
                    <a:pt x="1815804" y="89387"/>
                  </a:lnTo>
                  <a:lnTo>
                    <a:pt x="1758412" y="98755"/>
                  </a:lnTo>
                  <a:lnTo>
                    <a:pt x="1700723" y="103350"/>
                  </a:lnTo>
                  <a:lnTo>
                    <a:pt x="1652174" y="99122"/>
                  </a:lnTo>
                  <a:lnTo>
                    <a:pt x="1602564" y="90461"/>
                  </a:lnTo>
                  <a:lnTo>
                    <a:pt x="1539465" y="84289"/>
                  </a:lnTo>
                  <a:lnTo>
                    <a:pt x="1482081" y="77357"/>
                  </a:lnTo>
                  <a:lnTo>
                    <a:pt x="1424135" y="75953"/>
                  </a:lnTo>
                  <a:lnTo>
                    <a:pt x="1365096" y="82247"/>
                  </a:lnTo>
                  <a:lnTo>
                    <a:pt x="1308980" y="89426"/>
                  </a:lnTo>
                  <a:lnTo>
                    <a:pt x="1254525" y="100939"/>
                  </a:lnTo>
                  <a:lnTo>
                    <a:pt x="1205672" y="103997"/>
                  </a:lnTo>
                  <a:lnTo>
                    <a:pt x="1152983" y="103734"/>
                  </a:lnTo>
                  <a:lnTo>
                    <a:pt x="1094607" y="96766"/>
                  </a:lnTo>
                  <a:lnTo>
                    <a:pt x="1042086" y="87293"/>
                  </a:lnTo>
                  <a:lnTo>
                    <a:pt x="985473" y="76731"/>
                  </a:lnTo>
                  <a:lnTo>
                    <a:pt x="924247" y="79887"/>
                  </a:lnTo>
                  <a:lnTo>
                    <a:pt x="865923" y="90606"/>
                  </a:lnTo>
                  <a:lnTo>
                    <a:pt x="816400" y="93527"/>
                  </a:lnTo>
                  <a:lnTo>
                    <a:pt x="765852" y="94392"/>
                  </a:lnTo>
                  <a:lnTo>
                    <a:pt x="703137" y="94684"/>
                  </a:lnTo>
                  <a:lnTo>
                    <a:pt x="640360" y="100331"/>
                  </a:lnTo>
                  <a:lnTo>
                    <a:pt x="591509" y="109406"/>
                  </a:lnTo>
                  <a:lnTo>
                    <a:pt x="528063" y="126422"/>
                  </a:lnTo>
                  <a:lnTo>
                    <a:pt x="465593" y="142730"/>
                  </a:lnTo>
                  <a:lnTo>
                    <a:pt x="410380" y="146477"/>
                  </a:lnTo>
                  <a:lnTo>
                    <a:pt x="362190" y="147126"/>
                  </a:lnTo>
                  <a:lnTo>
                    <a:pt x="309697" y="144198"/>
                  </a:lnTo>
                  <a:lnTo>
                    <a:pt x="250038" y="138318"/>
                  </a:lnTo>
                  <a:lnTo>
                    <a:pt x="187127" y="135986"/>
                  </a:lnTo>
                  <a:lnTo>
                    <a:pt x="132240" y="125474"/>
                  </a:lnTo>
                  <a:lnTo>
                    <a:pt x="79736" y="118676"/>
                  </a:lnTo>
                  <a:lnTo>
                    <a:pt x="32204" y="116661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643274" y="136870"/>
            <a:ext cx="3811318" cy="652456"/>
            <a:chOff x="5643274" y="136870"/>
            <a:chExt cx="3811318" cy="652456"/>
          </a:xfrm>
        </p:grpSpPr>
        <p:sp>
          <p:nvSpPr>
            <p:cNvPr id="29" name="Freeform 28"/>
            <p:cNvSpPr/>
            <p:nvPr/>
          </p:nvSpPr>
          <p:spPr>
            <a:xfrm>
              <a:off x="5896392" y="210569"/>
              <a:ext cx="19368" cy="389556"/>
            </a:xfrm>
            <a:custGeom>
              <a:avLst/>
              <a:gdLst/>
              <a:ahLst/>
              <a:cxnLst/>
              <a:rect l="0" t="0" r="0" b="0"/>
              <a:pathLst>
                <a:path w="19368" h="389556">
                  <a:moveTo>
                    <a:pt x="10095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8057" y="154842"/>
                  </a:lnTo>
                  <a:lnTo>
                    <a:pt x="16380" y="205887"/>
                  </a:lnTo>
                  <a:lnTo>
                    <a:pt x="19367" y="263775"/>
                  </a:lnTo>
                  <a:lnTo>
                    <a:pt x="19081" y="317322"/>
                  </a:lnTo>
                  <a:lnTo>
                    <a:pt x="12216" y="368571"/>
                  </a:lnTo>
                  <a:lnTo>
                    <a:pt x="10095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43274" y="189512"/>
              <a:ext cx="421141" cy="52644"/>
            </a:xfrm>
            <a:custGeom>
              <a:avLst/>
              <a:gdLst/>
              <a:ahLst/>
              <a:cxnLst/>
              <a:rect l="0" t="0" r="0" b="0"/>
              <a:pathLst>
                <a:path w="421141" h="52644">
                  <a:moveTo>
                    <a:pt x="421140" y="0"/>
                  </a:moveTo>
                  <a:lnTo>
                    <a:pt x="366996" y="3120"/>
                  </a:lnTo>
                  <a:lnTo>
                    <a:pt x="312049" y="14655"/>
                  </a:lnTo>
                  <a:lnTo>
                    <a:pt x="264555" y="24750"/>
                  </a:lnTo>
                  <a:lnTo>
                    <a:pt x="213438" y="35150"/>
                  </a:lnTo>
                  <a:lnTo>
                    <a:pt x="155658" y="40051"/>
                  </a:lnTo>
                  <a:lnTo>
                    <a:pt x="99673" y="41503"/>
                  </a:lnTo>
                  <a:lnTo>
                    <a:pt x="39099" y="4922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28424" y="178984"/>
              <a:ext cx="330789" cy="407434"/>
            </a:xfrm>
            <a:custGeom>
              <a:avLst/>
              <a:gdLst/>
              <a:ahLst/>
              <a:cxnLst/>
              <a:rect l="0" t="0" r="0" b="0"/>
              <a:pathLst>
                <a:path w="330789" h="407434">
                  <a:moveTo>
                    <a:pt x="4405" y="0"/>
                  </a:moveTo>
                  <a:lnTo>
                    <a:pt x="4405" y="57264"/>
                  </a:lnTo>
                  <a:lnTo>
                    <a:pt x="7524" y="106654"/>
                  </a:lnTo>
                  <a:lnTo>
                    <a:pt x="12738" y="158333"/>
                  </a:lnTo>
                  <a:lnTo>
                    <a:pt x="14283" y="210690"/>
                  </a:lnTo>
                  <a:lnTo>
                    <a:pt x="14740" y="260128"/>
                  </a:lnTo>
                  <a:lnTo>
                    <a:pt x="14895" y="318755"/>
                  </a:lnTo>
                  <a:lnTo>
                    <a:pt x="19822" y="366991"/>
                  </a:lnTo>
                  <a:lnTo>
                    <a:pt x="12816" y="388885"/>
                  </a:lnTo>
                  <a:lnTo>
                    <a:pt x="8843" y="392617"/>
                  </a:lnTo>
                  <a:lnTo>
                    <a:pt x="5024" y="391596"/>
                  </a:lnTo>
                  <a:lnTo>
                    <a:pt x="1308" y="387406"/>
                  </a:lnTo>
                  <a:lnTo>
                    <a:pt x="0" y="381103"/>
                  </a:lnTo>
                  <a:lnTo>
                    <a:pt x="1667" y="364741"/>
                  </a:lnTo>
                  <a:lnTo>
                    <a:pt x="27884" y="304997"/>
                  </a:lnTo>
                  <a:lnTo>
                    <a:pt x="44767" y="279232"/>
                  </a:lnTo>
                  <a:lnTo>
                    <a:pt x="52370" y="275062"/>
                  </a:lnTo>
                  <a:lnTo>
                    <a:pt x="70176" y="273548"/>
                  </a:lnTo>
                  <a:lnTo>
                    <a:pt x="86669" y="279894"/>
                  </a:lnTo>
                  <a:lnTo>
                    <a:pt x="94342" y="284862"/>
                  </a:lnTo>
                  <a:lnTo>
                    <a:pt x="116321" y="314211"/>
                  </a:lnTo>
                  <a:lnTo>
                    <a:pt x="140300" y="376614"/>
                  </a:lnTo>
                  <a:lnTo>
                    <a:pt x="144135" y="387946"/>
                  </a:lnTo>
                  <a:lnTo>
                    <a:pt x="147861" y="391992"/>
                  </a:lnTo>
                  <a:lnTo>
                    <a:pt x="151515" y="391179"/>
                  </a:lnTo>
                  <a:lnTo>
                    <a:pt x="196597" y="350429"/>
                  </a:lnTo>
                  <a:lnTo>
                    <a:pt x="257324" y="314379"/>
                  </a:lnTo>
                  <a:lnTo>
                    <a:pt x="288744" y="296830"/>
                  </a:lnTo>
                  <a:lnTo>
                    <a:pt x="303523" y="280493"/>
                  </a:lnTo>
                  <a:lnTo>
                    <a:pt x="309102" y="271224"/>
                  </a:lnTo>
                  <a:lnTo>
                    <a:pt x="310482" y="261534"/>
                  </a:lnTo>
                  <a:lnTo>
                    <a:pt x="305775" y="241410"/>
                  </a:lnTo>
                  <a:lnTo>
                    <a:pt x="298905" y="234639"/>
                  </a:lnTo>
                  <a:lnTo>
                    <a:pt x="278793" y="227117"/>
                  </a:lnTo>
                  <a:lnTo>
                    <a:pt x="269219" y="227450"/>
                  </a:lnTo>
                  <a:lnTo>
                    <a:pt x="252341" y="234060"/>
                  </a:lnTo>
                  <a:lnTo>
                    <a:pt x="224097" y="250935"/>
                  </a:lnTo>
                  <a:lnTo>
                    <a:pt x="199090" y="281931"/>
                  </a:lnTo>
                  <a:lnTo>
                    <a:pt x="182452" y="315162"/>
                  </a:lnTo>
                  <a:lnTo>
                    <a:pt x="180243" y="339724"/>
                  </a:lnTo>
                  <a:lnTo>
                    <a:pt x="184331" y="363898"/>
                  </a:lnTo>
                  <a:lnTo>
                    <a:pt x="193946" y="382441"/>
                  </a:lnTo>
                  <a:lnTo>
                    <a:pt x="209138" y="395362"/>
                  </a:lnTo>
                  <a:lnTo>
                    <a:pt x="228758" y="403834"/>
                  </a:lnTo>
                  <a:lnTo>
                    <a:pt x="264942" y="407433"/>
                  </a:lnTo>
                  <a:lnTo>
                    <a:pt x="306083" y="398762"/>
                  </a:lnTo>
                  <a:lnTo>
                    <a:pt x="330788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82506" y="136870"/>
              <a:ext cx="18863" cy="473783"/>
            </a:xfrm>
            <a:custGeom>
              <a:avLst/>
              <a:gdLst/>
              <a:ahLst/>
              <a:cxnLst/>
              <a:rect l="0" t="0" r="0" b="0"/>
              <a:pathLst>
                <a:path w="18863" h="473783">
                  <a:moveTo>
                    <a:pt x="8333" y="0"/>
                  </a:moveTo>
                  <a:lnTo>
                    <a:pt x="0" y="52050"/>
                  </a:lnTo>
                  <a:lnTo>
                    <a:pt x="1575" y="108229"/>
                  </a:lnTo>
                  <a:lnTo>
                    <a:pt x="6331" y="169328"/>
                  </a:lnTo>
                  <a:lnTo>
                    <a:pt x="10860" y="231885"/>
                  </a:lnTo>
                  <a:lnTo>
                    <a:pt x="16491" y="291755"/>
                  </a:lnTo>
                  <a:lnTo>
                    <a:pt x="18160" y="346539"/>
                  </a:lnTo>
                  <a:lnTo>
                    <a:pt x="18654" y="396696"/>
                  </a:lnTo>
                  <a:lnTo>
                    <a:pt x="18801" y="438074"/>
                  </a:lnTo>
                  <a:lnTo>
                    <a:pt x="18862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86913" y="397591"/>
              <a:ext cx="230310" cy="181477"/>
            </a:xfrm>
            <a:custGeom>
              <a:avLst/>
              <a:gdLst/>
              <a:ahLst/>
              <a:cxnLst/>
              <a:rect l="0" t="0" r="0" b="0"/>
              <a:pathLst>
                <a:path w="230310" h="181477">
                  <a:moveTo>
                    <a:pt x="146082" y="76191"/>
                  </a:moveTo>
                  <a:lnTo>
                    <a:pt x="131509" y="33499"/>
                  </a:lnTo>
                  <a:lnTo>
                    <a:pt x="125838" y="23163"/>
                  </a:lnTo>
                  <a:lnTo>
                    <a:pt x="110179" y="8559"/>
                  </a:lnTo>
                  <a:lnTo>
                    <a:pt x="101089" y="3027"/>
                  </a:lnTo>
                  <a:lnTo>
                    <a:pt x="78512" y="0"/>
                  </a:lnTo>
                  <a:lnTo>
                    <a:pt x="65940" y="830"/>
                  </a:lnTo>
                  <a:lnTo>
                    <a:pt x="45733" y="11112"/>
                  </a:lnTo>
                  <a:lnTo>
                    <a:pt x="13695" y="40719"/>
                  </a:lnTo>
                  <a:lnTo>
                    <a:pt x="5355" y="61205"/>
                  </a:lnTo>
                  <a:lnTo>
                    <a:pt x="0" y="112485"/>
                  </a:lnTo>
                  <a:lnTo>
                    <a:pt x="5507" y="133656"/>
                  </a:lnTo>
                  <a:lnTo>
                    <a:pt x="28107" y="171900"/>
                  </a:lnTo>
                  <a:lnTo>
                    <a:pt x="37016" y="177432"/>
                  </a:lnTo>
                  <a:lnTo>
                    <a:pt x="59393" y="180458"/>
                  </a:lnTo>
                  <a:lnTo>
                    <a:pt x="81818" y="174785"/>
                  </a:lnTo>
                  <a:lnTo>
                    <a:pt x="102312" y="163294"/>
                  </a:lnTo>
                  <a:lnTo>
                    <a:pt x="119219" y="146489"/>
                  </a:lnTo>
                  <a:lnTo>
                    <a:pt x="139563" y="100822"/>
                  </a:lnTo>
                  <a:lnTo>
                    <a:pt x="141736" y="101970"/>
                  </a:lnTo>
                  <a:lnTo>
                    <a:pt x="143184" y="107415"/>
                  </a:lnTo>
                  <a:lnTo>
                    <a:pt x="175135" y="152246"/>
                  </a:lnTo>
                  <a:lnTo>
                    <a:pt x="191750" y="165755"/>
                  </a:lnTo>
                  <a:lnTo>
                    <a:pt x="230309" y="1814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948808" y="410611"/>
              <a:ext cx="115815" cy="190706"/>
            </a:xfrm>
            <a:custGeom>
              <a:avLst/>
              <a:gdLst/>
              <a:ahLst/>
              <a:cxnLst/>
              <a:rect l="0" t="0" r="0" b="0"/>
              <a:pathLst>
                <a:path w="115815" h="190706">
                  <a:moveTo>
                    <a:pt x="0" y="73699"/>
                  </a:moveTo>
                  <a:lnTo>
                    <a:pt x="3120" y="116391"/>
                  </a:lnTo>
                  <a:lnTo>
                    <a:pt x="21330" y="179035"/>
                  </a:lnTo>
                  <a:lnTo>
                    <a:pt x="24749" y="189547"/>
                  </a:lnTo>
                  <a:lnTo>
                    <a:pt x="25858" y="190705"/>
                  </a:lnTo>
                  <a:lnTo>
                    <a:pt x="14397" y="127953"/>
                  </a:lnTo>
                  <a:lnTo>
                    <a:pt x="14412" y="73324"/>
                  </a:lnTo>
                  <a:lnTo>
                    <a:pt x="20444" y="47796"/>
                  </a:lnTo>
                  <a:lnTo>
                    <a:pt x="30923" y="28652"/>
                  </a:lnTo>
                  <a:lnTo>
                    <a:pt x="49619" y="15464"/>
                  </a:lnTo>
                  <a:lnTo>
                    <a:pt x="83332" y="458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64622" y="450904"/>
              <a:ext cx="214116" cy="338422"/>
            </a:xfrm>
            <a:custGeom>
              <a:avLst/>
              <a:gdLst/>
              <a:ahLst/>
              <a:cxnLst/>
              <a:rect l="0" t="0" r="0" b="0"/>
              <a:pathLst>
                <a:path w="214116" h="338422">
                  <a:moveTo>
                    <a:pt x="168455" y="86049"/>
                  </a:moveTo>
                  <a:lnTo>
                    <a:pt x="162867" y="69281"/>
                  </a:lnTo>
                  <a:lnTo>
                    <a:pt x="163242" y="51690"/>
                  </a:lnTo>
                  <a:lnTo>
                    <a:pt x="164980" y="42086"/>
                  </a:lnTo>
                  <a:lnTo>
                    <a:pt x="163798" y="33344"/>
                  </a:lnTo>
                  <a:lnTo>
                    <a:pt x="156247" y="17391"/>
                  </a:lnTo>
                  <a:lnTo>
                    <a:pt x="141973" y="5621"/>
                  </a:lnTo>
                  <a:lnTo>
                    <a:pt x="133252" y="845"/>
                  </a:lnTo>
                  <a:lnTo>
                    <a:pt x="123929" y="0"/>
                  </a:lnTo>
                  <a:lnTo>
                    <a:pt x="104212" y="5301"/>
                  </a:lnTo>
                  <a:lnTo>
                    <a:pt x="71364" y="27768"/>
                  </a:lnTo>
                  <a:lnTo>
                    <a:pt x="56673" y="41039"/>
                  </a:lnTo>
                  <a:lnTo>
                    <a:pt x="48584" y="60975"/>
                  </a:lnTo>
                  <a:lnTo>
                    <a:pt x="46160" y="84264"/>
                  </a:lnTo>
                  <a:lnTo>
                    <a:pt x="48981" y="106312"/>
                  </a:lnTo>
                  <a:lnTo>
                    <a:pt x="53711" y="114766"/>
                  </a:lnTo>
                  <a:lnTo>
                    <a:pt x="68325" y="127278"/>
                  </a:lnTo>
                  <a:lnTo>
                    <a:pt x="77135" y="129913"/>
                  </a:lnTo>
                  <a:lnTo>
                    <a:pt x="96283" y="129720"/>
                  </a:lnTo>
                  <a:lnTo>
                    <a:pt x="113372" y="122616"/>
                  </a:lnTo>
                  <a:lnTo>
                    <a:pt x="143407" y="98991"/>
                  </a:lnTo>
                  <a:lnTo>
                    <a:pt x="159214" y="73116"/>
                  </a:lnTo>
                  <a:lnTo>
                    <a:pt x="163464" y="71578"/>
                  </a:lnTo>
                  <a:lnTo>
                    <a:pt x="167468" y="75232"/>
                  </a:lnTo>
                  <a:lnTo>
                    <a:pt x="171307" y="82347"/>
                  </a:lnTo>
                  <a:lnTo>
                    <a:pt x="181093" y="140515"/>
                  </a:lnTo>
                  <a:lnTo>
                    <a:pt x="196809" y="201886"/>
                  </a:lnTo>
                  <a:lnTo>
                    <a:pt x="214115" y="263419"/>
                  </a:lnTo>
                  <a:lnTo>
                    <a:pt x="213440" y="301730"/>
                  </a:lnTo>
                  <a:lnTo>
                    <a:pt x="202487" y="322677"/>
                  </a:lnTo>
                  <a:lnTo>
                    <a:pt x="194652" y="331538"/>
                  </a:lnTo>
                  <a:lnTo>
                    <a:pt x="184751" y="336276"/>
                  </a:lnTo>
                  <a:lnTo>
                    <a:pt x="161270" y="338421"/>
                  </a:lnTo>
                  <a:lnTo>
                    <a:pt x="108068" y="330266"/>
                  </a:lnTo>
                  <a:lnTo>
                    <a:pt x="52498" y="317390"/>
                  </a:lnTo>
                  <a:lnTo>
                    <a:pt x="19844" y="307063"/>
                  </a:lnTo>
                  <a:lnTo>
                    <a:pt x="0" y="2966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71970" y="383680"/>
              <a:ext cx="152347" cy="177561"/>
            </a:xfrm>
            <a:custGeom>
              <a:avLst/>
              <a:gdLst/>
              <a:ahLst/>
              <a:cxnLst/>
              <a:rect l="0" t="0" r="0" b="0"/>
              <a:pathLst>
                <a:path w="152347" h="177561">
                  <a:moveTo>
                    <a:pt x="45336" y="100630"/>
                  </a:moveTo>
                  <a:lnTo>
                    <a:pt x="82814" y="92297"/>
                  </a:lnTo>
                  <a:lnTo>
                    <a:pt x="128648" y="84946"/>
                  </a:lnTo>
                  <a:lnTo>
                    <a:pt x="137142" y="79646"/>
                  </a:lnTo>
                  <a:lnTo>
                    <a:pt x="149699" y="64398"/>
                  </a:lnTo>
                  <a:lnTo>
                    <a:pt x="152346" y="55418"/>
                  </a:lnTo>
                  <a:lnTo>
                    <a:pt x="152167" y="36082"/>
                  </a:lnTo>
                  <a:lnTo>
                    <a:pt x="145069" y="18910"/>
                  </a:lnTo>
                  <a:lnTo>
                    <a:pt x="139900" y="11055"/>
                  </a:lnTo>
                  <a:lnTo>
                    <a:pt x="131776" y="5819"/>
                  </a:lnTo>
                  <a:lnTo>
                    <a:pt x="110270" y="0"/>
                  </a:lnTo>
                  <a:lnTo>
                    <a:pt x="71854" y="2314"/>
                  </a:lnTo>
                  <a:lnTo>
                    <a:pt x="50883" y="10531"/>
                  </a:lnTo>
                  <a:lnTo>
                    <a:pt x="33763" y="23151"/>
                  </a:lnTo>
                  <a:lnTo>
                    <a:pt x="12141" y="49988"/>
                  </a:lnTo>
                  <a:lnTo>
                    <a:pt x="2117" y="69934"/>
                  </a:lnTo>
                  <a:lnTo>
                    <a:pt x="0" y="93616"/>
                  </a:lnTo>
                  <a:lnTo>
                    <a:pt x="4130" y="117400"/>
                  </a:lnTo>
                  <a:lnTo>
                    <a:pt x="19608" y="143944"/>
                  </a:lnTo>
                  <a:lnTo>
                    <a:pt x="32342" y="159265"/>
                  </a:lnTo>
                  <a:lnTo>
                    <a:pt x="58253" y="175455"/>
                  </a:lnTo>
                  <a:lnTo>
                    <a:pt x="81102" y="177560"/>
                  </a:lnTo>
                  <a:lnTo>
                    <a:pt x="140092" y="1743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93042" y="369960"/>
              <a:ext cx="161938" cy="190711"/>
            </a:xfrm>
            <a:custGeom>
              <a:avLst/>
              <a:gdLst/>
              <a:ahLst/>
              <a:cxnLst/>
              <a:rect l="0" t="0" r="0" b="0"/>
              <a:pathLst>
                <a:path w="161938" h="190711">
                  <a:moveTo>
                    <a:pt x="119061" y="9065"/>
                  </a:moveTo>
                  <a:lnTo>
                    <a:pt x="81584" y="732"/>
                  </a:lnTo>
                  <a:lnTo>
                    <a:pt x="69510" y="0"/>
                  </a:lnTo>
                  <a:lnTo>
                    <a:pt x="49855" y="5426"/>
                  </a:lnTo>
                  <a:lnTo>
                    <a:pt x="18173" y="27974"/>
                  </a:lnTo>
                  <a:lnTo>
                    <a:pt x="2081" y="53662"/>
                  </a:lnTo>
                  <a:lnTo>
                    <a:pt x="0" y="73340"/>
                  </a:lnTo>
                  <a:lnTo>
                    <a:pt x="1083" y="83501"/>
                  </a:lnTo>
                  <a:lnTo>
                    <a:pt x="6484" y="90274"/>
                  </a:lnTo>
                  <a:lnTo>
                    <a:pt x="66549" y="111038"/>
                  </a:lnTo>
                  <a:lnTo>
                    <a:pt x="114798" y="121798"/>
                  </a:lnTo>
                  <a:lnTo>
                    <a:pt x="130257" y="122825"/>
                  </a:lnTo>
                  <a:lnTo>
                    <a:pt x="141733" y="127019"/>
                  </a:lnTo>
                  <a:lnTo>
                    <a:pt x="157604" y="141038"/>
                  </a:lnTo>
                  <a:lnTo>
                    <a:pt x="161134" y="149690"/>
                  </a:lnTo>
                  <a:lnTo>
                    <a:pt x="161937" y="168661"/>
                  </a:lnTo>
                  <a:lnTo>
                    <a:pt x="158173" y="176294"/>
                  </a:lnTo>
                  <a:lnTo>
                    <a:pt x="144633" y="187894"/>
                  </a:lnTo>
                  <a:lnTo>
                    <a:pt x="123798" y="190710"/>
                  </a:lnTo>
                  <a:lnTo>
                    <a:pt x="65665" y="179950"/>
                  </a:lnTo>
                  <a:lnTo>
                    <a:pt x="55891" y="1775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731210" y="189512"/>
              <a:ext cx="28294" cy="357970"/>
            </a:xfrm>
            <a:custGeom>
              <a:avLst/>
              <a:gdLst/>
              <a:ahLst/>
              <a:cxnLst/>
              <a:rect l="0" t="0" r="0" b="0"/>
              <a:pathLst>
                <a:path w="28294" h="357970">
                  <a:moveTo>
                    <a:pt x="7236" y="0"/>
                  </a:moveTo>
                  <a:lnTo>
                    <a:pt x="0" y="27557"/>
                  </a:lnTo>
                  <a:lnTo>
                    <a:pt x="477" y="80660"/>
                  </a:lnTo>
                  <a:lnTo>
                    <a:pt x="5901" y="142405"/>
                  </a:lnTo>
                  <a:lnTo>
                    <a:pt x="14207" y="199315"/>
                  </a:lnTo>
                  <a:lnTo>
                    <a:pt x="17061" y="261336"/>
                  </a:lnTo>
                  <a:lnTo>
                    <a:pt x="23214" y="318994"/>
                  </a:lnTo>
                  <a:lnTo>
                    <a:pt x="28293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601575" y="315854"/>
              <a:ext cx="284271" cy="21058"/>
            </a:xfrm>
            <a:custGeom>
              <a:avLst/>
              <a:gdLst/>
              <a:ahLst/>
              <a:cxnLst/>
              <a:rect l="0" t="0" r="0" b="0"/>
              <a:pathLst>
                <a:path w="284271" h="21058">
                  <a:moveTo>
                    <a:pt x="284270" y="0"/>
                  </a:moveTo>
                  <a:lnTo>
                    <a:pt x="235338" y="3120"/>
                  </a:lnTo>
                  <a:lnTo>
                    <a:pt x="184373" y="8334"/>
                  </a:lnTo>
                  <a:lnTo>
                    <a:pt x="124820" y="12998"/>
                  </a:lnTo>
                  <a:lnTo>
                    <a:pt x="62719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191171" y="354282"/>
              <a:ext cx="186824" cy="224786"/>
            </a:xfrm>
            <a:custGeom>
              <a:avLst/>
              <a:gdLst/>
              <a:ahLst/>
              <a:cxnLst/>
              <a:rect l="0" t="0" r="0" b="0"/>
              <a:pathLst>
                <a:path w="186824" h="224786">
                  <a:moveTo>
                    <a:pt x="0" y="24743"/>
                  </a:moveTo>
                  <a:lnTo>
                    <a:pt x="0" y="78888"/>
                  </a:lnTo>
                  <a:lnTo>
                    <a:pt x="7236" y="140538"/>
                  </a:lnTo>
                  <a:lnTo>
                    <a:pt x="15684" y="202108"/>
                  </a:lnTo>
                  <a:lnTo>
                    <a:pt x="16305" y="206157"/>
                  </a:lnTo>
                  <a:lnTo>
                    <a:pt x="15549" y="205348"/>
                  </a:lnTo>
                  <a:lnTo>
                    <a:pt x="13876" y="201298"/>
                  </a:lnTo>
                  <a:lnTo>
                    <a:pt x="10970" y="148455"/>
                  </a:lnTo>
                  <a:lnTo>
                    <a:pt x="16205" y="94414"/>
                  </a:lnTo>
                  <a:lnTo>
                    <a:pt x="29674" y="39849"/>
                  </a:lnTo>
                  <a:lnTo>
                    <a:pt x="40874" y="16249"/>
                  </a:lnTo>
                  <a:lnTo>
                    <a:pt x="49476" y="8552"/>
                  </a:lnTo>
                  <a:lnTo>
                    <a:pt x="71512" y="0"/>
                  </a:lnTo>
                  <a:lnTo>
                    <a:pt x="93784" y="2438"/>
                  </a:lnTo>
                  <a:lnTo>
                    <a:pt x="114211" y="12490"/>
                  </a:lnTo>
                  <a:lnTo>
                    <a:pt x="138865" y="39050"/>
                  </a:lnTo>
                  <a:lnTo>
                    <a:pt x="165037" y="89354"/>
                  </a:lnTo>
                  <a:lnTo>
                    <a:pt x="184383" y="151058"/>
                  </a:lnTo>
                  <a:lnTo>
                    <a:pt x="186823" y="188382"/>
                  </a:lnTo>
                  <a:lnTo>
                    <a:pt x="178984" y="2247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424257" y="379025"/>
              <a:ext cx="124884" cy="191032"/>
            </a:xfrm>
            <a:custGeom>
              <a:avLst/>
              <a:gdLst/>
              <a:ahLst/>
              <a:cxnLst/>
              <a:rect l="0" t="0" r="0" b="0"/>
              <a:pathLst>
                <a:path w="124884" h="191032">
                  <a:moveTo>
                    <a:pt x="9070" y="0"/>
                  </a:moveTo>
                  <a:lnTo>
                    <a:pt x="4" y="58617"/>
                  </a:lnTo>
                  <a:lnTo>
                    <a:pt x="0" y="118857"/>
                  </a:lnTo>
                  <a:lnTo>
                    <a:pt x="8201" y="154540"/>
                  </a:lnTo>
                  <a:lnTo>
                    <a:pt x="18822" y="172410"/>
                  </a:lnTo>
                  <a:lnTo>
                    <a:pt x="34461" y="185031"/>
                  </a:lnTo>
                  <a:lnTo>
                    <a:pt x="43545" y="190035"/>
                  </a:lnTo>
                  <a:lnTo>
                    <a:pt x="51941" y="191031"/>
                  </a:lnTo>
                  <a:lnTo>
                    <a:pt x="67508" y="185898"/>
                  </a:lnTo>
                  <a:lnTo>
                    <a:pt x="79106" y="172699"/>
                  </a:lnTo>
                  <a:lnTo>
                    <a:pt x="111838" y="115262"/>
                  </a:lnTo>
                  <a:lnTo>
                    <a:pt x="119085" y="92172"/>
                  </a:lnTo>
                  <a:lnTo>
                    <a:pt x="123738" y="42167"/>
                  </a:lnTo>
                  <a:lnTo>
                    <a:pt x="124883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612311" y="419254"/>
              <a:ext cx="250341" cy="149285"/>
            </a:xfrm>
            <a:custGeom>
              <a:avLst/>
              <a:gdLst/>
              <a:ahLst/>
              <a:cxnLst/>
              <a:rect l="0" t="0" r="0" b="0"/>
              <a:pathLst>
                <a:path w="250341" h="149285">
                  <a:moveTo>
                    <a:pt x="0" y="1885"/>
                  </a:moveTo>
                  <a:lnTo>
                    <a:pt x="3119" y="50816"/>
                  </a:lnTo>
                  <a:lnTo>
                    <a:pt x="9065" y="109947"/>
                  </a:lnTo>
                  <a:lnTo>
                    <a:pt x="9553" y="114870"/>
                  </a:lnTo>
                  <a:lnTo>
                    <a:pt x="11612" y="59171"/>
                  </a:lnTo>
                  <a:lnTo>
                    <a:pt x="20079" y="25488"/>
                  </a:lnTo>
                  <a:lnTo>
                    <a:pt x="30760" y="8086"/>
                  </a:lnTo>
                  <a:lnTo>
                    <a:pt x="38054" y="3679"/>
                  </a:lnTo>
                  <a:lnTo>
                    <a:pt x="55518" y="1903"/>
                  </a:lnTo>
                  <a:lnTo>
                    <a:pt x="63918" y="5407"/>
                  </a:lnTo>
                  <a:lnTo>
                    <a:pt x="86919" y="27105"/>
                  </a:lnTo>
                  <a:lnTo>
                    <a:pt x="112532" y="65879"/>
                  </a:lnTo>
                  <a:lnTo>
                    <a:pt x="117136" y="76133"/>
                  </a:lnTo>
                  <a:lnTo>
                    <a:pt x="120204" y="77120"/>
                  </a:lnTo>
                  <a:lnTo>
                    <a:pt x="122250" y="71929"/>
                  </a:lnTo>
                  <a:lnTo>
                    <a:pt x="131123" y="27160"/>
                  </a:lnTo>
                  <a:lnTo>
                    <a:pt x="136548" y="17565"/>
                  </a:lnTo>
                  <a:lnTo>
                    <a:pt x="151935" y="3785"/>
                  </a:lnTo>
                  <a:lnTo>
                    <a:pt x="173591" y="0"/>
                  </a:lnTo>
                  <a:lnTo>
                    <a:pt x="196474" y="3387"/>
                  </a:lnTo>
                  <a:lnTo>
                    <a:pt x="214444" y="12691"/>
                  </a:lnTo>
                  <a:lnTo>
                    <a:pt x="227109" y="27745"/>
                  </a:lnTo>
                  <a:lnTo>
                    <a:pt x="244773" y="66005"/>
                  </a:lnTo>
                  <a:lnTo>
                    <a:pt x="250340" y="102512"/>
                  </a:lnTo>
                  <a:lnTo>
                    <a:pt x="242155" y="1492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896580" y="168455"/>
              <a:ext cx="180066" cy="380848"/>
            </a:xfrm>
            <a:custGeom>
              <a:avLst/>
              <a:gdLst/>
              <a:ahLst/>
              <a:cxnLst/>
              <a:rect l="0" t="0" r="0" b="0"/>
              <a:pathLst>
                <a:path w="180066" h="380848">
                  <a:moveTo>
                    <a:pt x="0" y="0"/>
                  </a:moveTo>
                  <a:lnTo>
                    <a:pt x="3120" y="60384"/>
                  </a:lnTo>
                  <a:lnTo>
                    <a:pt x="8333" y="118108"/>
                  </a:lnTo>
                  <a:lnTo>
                    <a:pt x="9878" y="176545"/>
                  </a:lnTo>
                  <a:lnTo>
                    <a:pt x="13455" y="230904"/>
                  </a:lnTo>
                  <a:lnTo>
                    <a:pt x="18805" y="280936"/>
                  </a:lnTo>
                  <a:lnTo>
                    <a:pt x="20612" y="339763"/>
                  </a:lnTo>
                  <a:lnTo>
                    <a:pt x="19591" y="344662"/>
                  </a:lnTo>
                  <a:lnTo>
                    <a:pt x="17740" y="343249"/>
                  </a:lnTo>
                  <a:lnTo>
                    <a:pt x="15336" y="337627"/>
                  </a:lnTo>
                  <a:lnTo>
                    <a:pt x="15785" y="322022"/>
                  </a:lnTo>
                  <a:lnTo>
                    <a:pt x="29938" y="267101"/>
                  </a:lnTo>
                  <a:lnTo>
                    <a:pt x="40992" y="248953"/>
                  </a:lnTo>
                  <a:lnTo>
                    <a:pt x="49555" y="243178"/>
                  </a:lnTo>
                  <a:lnTo>
                    <a:pt x="71547" y="236761"/>
                  </a:lnTo>
                  <a:lnTo>
                    <a:pt x="93801" y="240148"/>
                  </a:lnTo>
                  <a:lnTo>
                    <a:pt x="122940" y="255209"/>
                  </a:lnTo>
                  <a:lnTo>
                    <a:pt x="146391" y="277609"/>
                  </a:lnTo>
                  <a:lnTo>
                    <a:pt x="175276" y="316619"/>
                  </a:lnTo>
                  <a:lnTo>
                    <a:pt x="180065" y="340371"/>
                  </a:lnTo>
                  <a:lnTo>
                    <a:pt x="179706" y="353256"/>
                  </a:lnTo>
                  <a:lnTo>
                    <a:pt x="174786" y="363016"/>
                  </a:lnTo>
                  <a:lnTo>
                    <a:pt x="156841" y="376980"/>
                  </a:lnTo>
                  <a:lnTo>
                    <a:pt x="133268" y="380847"/>
                  </a:lnTo>
                  <a:lnTo>
                    <a:pt x="74611" y="370861"/>
                  </a:lnTo>
                  <a:lnTo>
                    <a:pt x="44724" y="359969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086093" y="355365"/>
              <a:ext cx="157346" cy="173262"/>
            </a:xfrm>
            <a:custGeom>
              <a:avLst/>
              <a:gdLst/>
              <a:ahLst/>
              <a:cxnLst/>
              <a:rect l="0" t="0" r="0" b="0"/>
              <a:pathLst>
                <a:path w="157346" h="173262">
                  <a:moveTo>
                    <a:pt x="0" y="107888"/>
                  </a:moveTo>
                  <a:lnTo>
                    <a:pt x="62281" y="89930"/>
                  </a:lnTo>
                  <a:lnTo>
                    <a:pt x="116331" y="76222"/>
                  </a:lnTo>
                  <a:lnTo>
                    <a:pt x="130197" y="72739"/>
                  </a:lnTo>
                  <a:lnTo>
                    <a:pt x="140610" y="66908"/>
                  </a:lnTo>
                  <a:lnTo>
                    <a:pt x="155300" y="51070"/>
                  </a:lnTo>
                  <a:lnTo>
                    <a:pt x="157345" y="41934"/>
                  </a:lnTo>
                  <a:lnTo>
                    <a:pt x="153380" y="22423"/>
                  </a:lnTo>
                  <a:lnTo>
                    <a:pt x="147877" y="14647"/>
                  </a:lnTo>
                  <a:lnTo>
                    <a:pt x="132404" y="2887"/>
                  </a:lnTo>
                  <a:lnTo>
                    <a:pt x="110709" y="0"/>
                  </a:lnTo>
                  <a:lnTo>
                    <a:pt x="86639" y="3786"/>
                  </a:lnTo>
                  <a:lnTo>
                    <a:pt x="64243" y="13268"/>
                  </a:lnTo>
                  <a:lnTo>
                    <a:pt x="48830" y="28400"/>
                  </a:lnTo>
                  <a:lnTo>
                    <a:pt x="43082" y="37349"/>
                  </a:lnTo>
                  <a:lnTo>
                    <a:pt x="34992" y="72300"/>
                  </a:lnTo>
                  <a:lnTo>
                    <a:pt x="38184" y="112292"/>
                  </a:lnTo>
                  <a:lnTo>
                    <a:pt x="52128" y="148187"/>
                  </a:lnTo>
                  <a:lnTo>
                    <a:pt x="67621" y="164014"/>
                  </a:lnTo>
                  <a:lnTo>
                    <a:pt x="76667" y="169872"/>
                  </a:lnTo>
                  <a:lnTo>
                    <a:pt x="96075" y="173261"/>
                  </a:lnTo>
                  <a:lnTo>
                    <a:pt x="136871" y="1710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298639" y="347440"/>
              <a:ext cx="155953" cy="193099"/>
            </a:xfrm>
            <a:custGeom>
              <a:avLst/>
              <a:gdLst/>
              <a:ahLst/>
              <a:cxnLst/>
              <a:rect l="0" t="0" r="0" b="0"/>
              <a:pathLst>
                <a:path w="155953" h="193099">
                  <a:moveTo>
                    <a:pt x="8553" y="105285"/>
                  </a:moveTo>
                  <a:lnTo>
                    <a:pt x="11672" y="147977"/>
                  </a:lnTo>
                  <a:lnTo>
                    <a:pt x="24171" y="193098"/>
                  </a:lnTo>
                  <a:lnTo>
                    <a:pt x="4694" y="135778"/>
                  </a:lnTo>
                  <a:lnTo>
                    <a:pt x="0" y="99372"/>
                  </a:lnTo>
                  <a:lnTo>
                    <a:pt x="4199" y="64538"/>
                  </a:lnTo>
                  <a:lnTo>
                    <a:pt x="12857" y="45841"/>
                  </a:lnTo>
                  <a:lnTo>
                    <a:pt x="18441" y="37580"/>
                  </a:lnTo>
                  <a:lnTo>
                    <a:pt x="34005" y="25281"/>
                  </a:lnTo>
                  <a:lnTo>
                    <a:pt x="43069" y="20363"/>
                  </a:lnTo>
                  <a:lnTo>
                    <a:pt x="98472" y="11301"/>
                  </a:lnTo>
                  <a:lnTo>
                    <a:pt x="15595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84269" y="905450"/>
            <a:ext cx="1789890" cy="466132"/>
            <a:chOff x="284269" y="905450"/>
            <a:chExt cx="1789890" cy="466132"/>
          </a:xfrm>
        </p:grpSpPr>
        <p:sp>
          <p:nvSpPr>
            <p:cNvPr id="47" name="Freeform 46"/>
            <p:cNvSpPr/>
            <p:nvPr/>
          </p:nvSpPr>
          <p:spPr>
            <a:xfrm>
              <a:off x="442196" y="947564"/>
              <a:ext cx="10530" cy="326385"/>
            </a:xfrm>
            <a:custGeom>
              <a:avLst/>
              <a:gdLst/>
              <a:ahLst/>
              <a:cxnLst/>
              <a:rect l="0" t="0" r="0" b="0"/>
              <a:pathLst>
                <a:path w="10530" h="326385">
                  <a:moveTo>
                    <a:pt x="10529" y="0"/>
                  </a:moveTo>
                  <a:lnTo>
                    <a:pt x="2196" y="37478"/>
                  </a:lnTo>
                  <a:lnTo>
                    <a:pt x="3770" y="75446"/>
                  </a:lnTo>
                  <a:lnTo>
                    <a:pt x="9194" y="135786"/>
                  </a:lnTo>
                  <a:lnTo>
                    <a:pt x="10265" y="195625"/>
                  </a:lnTo>
                  <a:lnTo>
                    <a:pt x="7357" y="249385"/>
                  </a:lnTo>
                  <a:lnTo>
                    <a:pt x="969" y="308619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84269" y="1084435"/>
              <a:ext cx="284270" cy="21058"/>
            </a:xfrm>
            <a:custGeom>
              <a:avLst/>
              <a:gdLst/>
              <a:ahLst/>
              <a:cxnLst/>
              <a:rect l="0" t="0" r="0" b="0"/>
              <a:pathLst>
                <a:path w="284270" h="21058">
                  <a:moveTo>
                    <a:pt x="284269" y="0"/>
                  </a:moveTo>
                  <a:lnTo>
                    <a:pt x="225653" y="14654"/>
                  </a:lnTo>
                  <a:lnTo>
                    <a:pt x="164243" y="19792"/>
                  </a:lnTo>
                  <a:lnTo>
                    <a:pt x="105839" y="20807"/>
                  </a:lnTo>
                  <a:lnTo>
                    <a:pt x="49242" y="210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10652" y="947564"/>
              <a:ext cx="160895" cy="294799"/>
            </a:xfrm>
            <a:custGeom>
              <a:avLst/>
              <a:gdLst/>
              <a:ahLst/>
              <a:cxnLst/>
              <a:rect l="0" t="0" r="0" b="0"/>
              <a:pathLst>
                <a:path w="160895" h="294799">
                  <a:moveTo>
                    <a:pt x="0" y="0"/>
                  </a:moveTo>
                  <a:lnTo>
                    <a:pt x="0" y="54145"/>
                  </a:lnTo>
                  <a:lnTo>
                    <a:pt x="5590" y="109091"/>
                  </a:lnTo>
                  <a:lnTo>
                    <a:pt x="16789" y="165005"/>
                  </a:lnTo>
                  <a:lnTo>
                    <a:pt x="20214" y="224230"/>
                  </a:lnTo>
                  <a:lnTo>
                    <a:pt x="20683" y="247057"/>
                  </a:lnTo>
                  <a:lnTo>
                    <a:pt x="20808" y="246593"/>
                  </a:lnTo>
                  <a:lnTo>
                    <a:pt x="26597" y="212227"/>
                  </a:lnTo>
                  <a:lnTo>
                    <a:pt x="41286" y="185065"/>
                  </a:lnTo>
                  <a:lnTo>
                    <a:pt x="49751" y="179529"/>
                  </a:lnTo>
                  <a:lnTo>
                    <a:pt x="71635" y="173377"/>
                  </a:lnTo>
                  <a:lnTo>
                    <a:pt x="93839" y="176883"/>
                  </a:lnTo>
                  <a:lnTo>
                    <a:pt x="122951" y="192010"/>
                  </a:lnTo>
                  <a:lnTo>
                    <a:pt x="137703" y="205831"/>
                  </a:lnTo>
                  <a:lnTo>
                    <a:pt x="160623" y="253447"/>
                  </a:lnTo>
                  <a:lnTo>
                    <a:pt x="160894" y="262551"/>
                  </a:lnTo>
                  <a:lnTo>
                    <a:pt x="147399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20951" y="1107005"/>
              <a:ext cx="189785" cy="116606"/>
            </a:xfrm>
            <a:custGeom>
              <a:avLst/>
              <a:gdLst/>
              <a:ahLst/>
              <a:cxnLst/>
              <a:rect l="0" t="0" r="0" b="0"/>
              <a:pathLst>
                <a:path w="189785" h="116606">
                  <a:moveTo>
                    <a:pt x="52914" y="72186"/>
                  </a:moveTo>
                  <a:lnTo>
                    <a:pt x="69681" y="61008"/>
                  </a:lnTo>
                  <a:lnTo>
                    <a:pt x="81033" y="46161"/>
                  </a:lnTo>
                  <a:lnTo>
                    <a:pt x="85698" y="37289"/>
                  </a:lnTo>
                  <a:lnTo>
                    <a:pt x="86468" y="27864"/>
                  </a:lnTo>
                  <a:lnTo>
                    <a:pt x="81085" y="8034"/>
                  </a:lnTo>
                  <a:lnTo>
                    <a:pt x="75204" y="2512"/>
                  </a:lnTo>
                  <a:lnTo>
                    <a:pt x="67774" y="0"/>
                  </a:lnTo>
                  <a:lnTo>
                    <a:pt x="50160" y="329"/>
                  </a:lnTo>
                  <a:lnTo>
                    <a:pt x="30633" y="4375"/>
                  </a:lnTo>
                  <a:lnTo>
                    <a:pt x="13375" y="16312"/>
                  </a:lnTo>
                  <a:lnTo>
                    <a:pt x="5498" y="24408"/>
                  </a:lnTo>
                  <a:lnTo>
                    <a:pt x="1416" y="34485"/>
                  </a:lnTo>
                  <a:lnTo>
                    <a:pt x="0" y="58160"/>
                  </a:lnTo>
                  <a:lnTo>
                    <a:pt x="5780" y="92207"/>
                  </a:lnTo>
                  <a:lnTo>
                    <a:pt x="12133" y="100741"/>
                  </a:lnTo>
                  <a:lnTo>
                    <a:pt x="31669" y="113343"/>
                  </a:lnTo>
                  <a:lnTo>
                    <a:pt x="52831" y="116605"/>
                  </a:lnTo>
                  <a:lnTo>
                    <a:pt x="63387" y="115836"/>
                  </a:lnTo>
                  <a:lnTo>
                    <a:pt x="81355" y="105624"/>
                  </a:lnTo>
                  <a:lnTo>
                    <a:pt x="89422" y="97988"/>
                  </a:lnTo>
                  <a:lnTo>
                    <a:pt x="98386" y="77025"/>
                  </a:lnTo>
                  <a:lnTo>
                    <a:pt x="100776" y="64883"/>
                  </a:lnTo>
                  <a:lnTo>
                    <a:pt x="103539" y="60299"/>
                  </a:lnTo>
                  <a:lnTo>
                    <a:pt x="106551" y="60752"/>
                  </a:lnTo>
                  <a:lnTo>
                    <a:pt x="150424" y="109890"/>
                  </a:lnTo>
                  <a:lnTo>
                    <a:pt x="158865" y="113700"/>
                  </a:lnTo>
                  <a:lnTo>
                    <a:pt x="189784" y="1143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036732" y="905450"/>
              <a:ext cx="16118" cy="294799"/>
            </a:xfrm>
            <a:custGeom>
              <a:avLst/>
              <a:gdLst/>
              <a:ahLst/>
              <a:cxnLst/>
              <a:rect l="0" t="0" r="0" b="0"/>
              <a:pathLst>
                <a:path w="16118" h="294799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10873" y="130197"/>
                  </a:lnTo>
                  <a:lnTo>
                    <a:pt x="15081" y="186072"/>
                  </a:lnTo>
                  <a:lnTo>
                    <a:pt x="15913" y="242169"/>
                  </a:lnTo>
                  <a:lnTo>
                    <a:pt x="16117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37036" y="1021264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0"/>
                  </a:moveTo>
                  <a:lnTo>
                    <a:pt x="199464" y="3119"/>
                  </a:lnTo>
                  <a:lnTo>
                    <a:pt x="137747" y="9553"/>
                  </a:lnTo>
                  <a:lnTo>
                    <a:pt x="89427" y="10239"/>
                  </a:lnTo>
                  <a:lnTo>
                    <a:pt x="30056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355418" y="1056047"/>
              <a:ext cx="178210" cy="315535"/>
            </a:xfrm>
            <a:custGeom>
              <a:avLst/>
              <a:gdLst/>
              <a:ahLst/>
              <a:cxnLst/>
              <a:rect l="0" t="0" r="0" b="0"/>
              <a:pathLst>
                <a:path w="178210" h="315535">
                  <a:moveTo>
                    <a:pt x="139628" y="49445"/>
                  </a:moveTo>
                  <a:lnTo>
                    <a:pt x="139628" y="27088"/>
                  </a:lnTo>
                  <a:lnTo>
                    <a:pt x="136119" y="19332"/>
                  </a:lnTo>
                  <a:lnTo>
                    <a:pt x="122861" y="7596"/>
                  </a:lnTo>
                  <a:lnTo>
                    <a:pt x="102150" y="1599"/>
                  </a:lnTo>
                  <a:lnTo>
                    <a:pt x="90077" y="0"/>
                  </a:lnTo>
                  <a:lnTo>
                    <a:pt x="70422" y="4463"/>
                  </a:lnTo>
                  <a:lnTo>
                    <a:pt x="33151" y="26391"/>
                  </a:lnTo>
                  <a:lnTo>
                    <a:pt x="18996" y="42708"/>
                  </a:lnTo>
                  <a:lnTo>
                    <a:pt x="376" y="81779"/>
                  </a:lnTo>
                  <a:lnTo>
                    <a:pt x="0" y="90888"/>
                  </a:lnTo>
                  <a:lnTo>
                    <a:pt x="5822" y="107248"/>
                  </a:lnTo>
                  <a:lnTo>
                    <a:pt x="27842" y="129613"/>
                  </a:lnTo>
                  <a:lnTo>
                    <a:pt x="37028" y="133306"/>
                  </a:lnTo>
                  <a:lnTo>
                    <a:pt x="56594" y="134290"/>
                  </a:lnTo>
                  <a:lnTo>
                    <a:pt x="73868" y="127708"/>
                  </a:lnTo>
                  <a:lnTo>
                    <a:pt x="104022" y="104418"/>
                  </a:lnTo>
                  <a:lnTo>
                    <a:pt x="119849" y="78601"/>
                  </a:lnTo>
                  <a:lnTo>
                    <a:pt x="122933" y="77071"/>
                  </a:lnTo>
                  <a:lnTo>
                    <a:pt x="124989" y="80731"/>
                  </a:lnTo>
                  <a:lnTo>
                    <a:pt x="140192" y="137690"/>
                  </a:lnTo>
                  <a:lnTo>
                    <a:pt x="153777" y="190618"/>
                  </a:lnTo>
                  <a:lnTo>
                    <a:pt x="176442" y="251786"/>
                  </a:lnTo>
                  <a:lnTo>
                    <a:pt x="178209" y="265057"/>
                  </a:lnTo>
                  <a:lnTo>
                    <a:pt x="173933" y="286042"/>
                  </a:lnTo>
                  <a:lnTo>
                    <a:pt x="169517" y="294914"/>
                  </a:lnTo>
                  <a:lnTo>
                    <a:pt x="152132" y="307891"/>
                  </a:lnTo>
                  <a:lnTo>
                    <a:pt x="140945" y="312989"/>
                  </a:lnTo>
                  <a:lnTo>
                    <a:pt x="119157" y="315534"/>
                  </a:lnTo>
                  <a:lnTo>
                    <a:pt x="67176" y="304631"/>
                  </a:lnTo>
                  <a:lnTo>
                    <a:pt x="34343" y="2916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543733" y="1068317"/>
              <a:ext cx="142759" cy="150118"/>
            </a:xfrm>
            <a:custGeom>
              <a:avLst/>
              <a:gdLst/>
              <a:ahLst/>
              <a:cxnLst/>
              <a:rect l="0" t="0" r="0" b="0"/>
              <a:pathLst>
                <a:path w="142759" h="150118">
                  <a:moveTo>
                    <a:pt x="98712" y="5589"/>
                  </a:moveTo>
                  <a:lnTo>
                    <a:pt x="81945" y="0"/>
                  </a:lnTo>
                  <a:lnTo>
                    <a:pt x="64354" y="376"/>
                  </a:lnTo>
                  <a:lnTo>
                    <a:pt x="46007" y="5612"/>
                  </a:lnTo>
                  <a:lnTo>
                    <a:pt x="30054" y="15738"/>
                  </a:lnTo>
                  <a:lnTo>
                    <a:pt x="18285" y="31157"/>
                  </a:lnTo>
                  <a:lnTo>
                    <a:pt x="1197" y="69651"/>
                  </a:lnTo>
                  <a:lnTo>
                    <a:pt x="0" y="90213"/>
                  </a:lnTo>
                  <a:lnTo>
                    <a:pt x="4537" y="109880"/>
                  </a:lnTo>
                  <a:lnTo>
                    <a:pt x="14353" y="126420"/>
                  </a:lnTo>
                  <a:lnTo>
                    <a:pt x="29634" y="138451"/>
                  </a:lnTo>
                  <a:lnTo>
                    <a:pt x="49293" y="146527"/>
                  </a:lnTo>
                  <a:lnTo>
                    <a:pt x="73629" y="150117"/>
                  </a:lnTo>
                  <a:lnTo>
                    <a:pt x="93803" y="145473"/>
                  </a:lnTo>
                  <a:lnTo>
                    <a:pt x="110568" y="134440"/>
                  </a:lnTo>
                  <a:lnTo>
                    <a:pt x="131991" y="108498"/>
                  </a:lnTo>
                  <a:lnTo>
                    <a:pt x="141969" y="88761"/>
                  </a:lnTo>
                  <a:lnTo>
                    <a:pt x="142758" y="78585"/>
                  </a:lnTo>
                  <a:lnTo>
                    <a:pt x="137395" y="57919"/>
                  </a:lnTo>
                  <a:lnTo>
                    <a:pt x="109241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726673" y="1028787"/>
              <a:ext cx="147400" cy="189605"/>
            </a:xfrm>
            <a:custGeom>
              <a:avLst/>
              <a:gdLst/>
              <a:ahLst/>
              <a:cxnLst/>
              <a:rect l="0" t="0" r="0" b="0"/>
              <a:pathLst>
                <a:path w="147400" h="189605">
                  <a:moveTo>
                    <a:pt x="0" y="108290"/>
                  </a:moveTo>
                  <a:lnTo>
                    <a:pt x="58617" y="102701"/>
                  </a:lnTo>
                  <a:lnTo>
                    <a:pt x="104385" y="89162"/>
                  </a:lnTo>
                  <a:lnTo>
                    <a:pt x="125942" y="77952"/>
                  </a:lnTo>
                  <a:lnTo>
                    <a:pt x="133095" y="69347"/>
                  </a:lnTo>
                  <a:lnTo>
                    <a:pt x="141042" y="47309"/>
                  </a:lnTo>
                  <a:lnTo>
                    <a:pt x="140821" y="37220"/>
                  </a:lnTo>
                  <a:lnTo>
                    <a:pt x="134337" y="19772"/>
                  </a:lnTo>
                  <a:lnTo>
                    <a:pt x="120537" y="7337"/>
                  </a:lnTo>
                  <a:lnTo>
                    <a:pt x="111943" y="2384"/>
                  </a:lnTo>
                  <a:lnTo>
                    <a:pt x="93036" y="0"/>
                  </a:lnTo>
                  <a:lnTo>
                    <a:pt x="74105" y="4009"/>
                  </a:lnTo>
                  <a:lnTo>
                    <a:pt x="57892" y="13590"/>
                  </a:lnTo>
                  <a:lnTo>
                    <a:pt x="35611" y="37727"/>
                  </a:lnTo>
                  <a:lnTo>
                    <a:pt x="19780" y="67105"/>
                  </a:lnTo>
                  <a:lnTo>
                    <a:pt x="13270" y="103626"/>
                  </a:lnTo>
                  <a:lnTo>
                    <a:pt x="17986" y="127274"/>
                  </a:lnTo>
                  <a:lnTo>
                    <a:pt x="33795" y="157199"/>
                  </a:lnTo>
                  <a:lnTo>
                    <a:pt x="47776" y="172142"/>
                  </a:lnTo>
                  <a:lnTo>
                    <a:pt x="65687" y="182682"/>
                  </a:lnTo>
                  <a:lnTo>
                    <a:pt x="101091" y="189604"/>
                  </a:lnTo>
                  <a:lnTo>
                    <a:pt x="147399" y="1819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947636" y="1021264"/>
              <a:ext cx="126523" cy="166218"/>
            </a:xfrm>
            <a:custGeom>
              <a:avLst/>
              <a:gdLst/>
              <a:ahLst/>
              <a:cxnLst/>
              <a:rect l="0" t="0" r="0" b="0"/>
              <a:pathLst>
                <a:path w="126523" h="166218">
                  <a:moveTo>
                    <a:pt x="126478" y="0"/>
                  </a:moveTo>
                  <a:lnTo>
                    <a:pt x="64385" y="14654"/>
                  </a:lnTo>
                  <a:lnTo>
                    <a:pt x="22575" y="36603"/>
                  </a:lnTo>
                  <a:lnTo>
                    <a:pt x="5819" y="49803"/>
                  </a:lnTo>
                  <a:lnTo>
                    <a:pt x="1585" y="57768"/>
                  </a:lnTo>
                  <a:lnTo>
                    <a:pt x="0" y="75978"/>
                  </a:lnTo>
                  <a:lnTo>
                    <a:pt x="4725" y="83407"/>
                  </a:lnTo>
                  <a:lnTo>
                    <a:pt x="22452" y="94781"/>
                  </a:lnTo>
                  <a:lnTo>
                    <a:pt x="82334" y="107021"/>
                  </a:lnTo>
                  <a:lnTo>
                    <a:pt x="103349" y="114245"/>
                  </a:lnTo>
                  <a:lnTo>
                    <a:pt x="120487" y="125255"/>
                  </a:lnTo>
                  <a:lnTo>
                    <a:pt x="124824" y="132636"/>
                  </a:lnTo>
                  <a:lnTo>
                    <a:pt x="126522" y="150196"/>
                  </a:lnTo>
                  <a:lnTo>
                    <a:pt x="120658" y="156283"/>
                  </a:lnTo>
                  <a:lnTo>
                    <a:pt x="98545" y="163045"/>
                  </a:lnTo>
                  <a:lnTo>
                    <a:pt x="46264" y="166217"/>
                  </a:lnTo>
                  <a:lnTo>
                    <a:pt x="136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2400497" y="810694"/>
            <a:ext cx="4158894" cy="410720"/>
            <a:chOff x="2400497" y="810694"/>
            <a:chExt cx="4158894" cy="410720"/>
          </a:xfrm>
        </p:grpSpPr>
        <p:sp>
          <p:nvSpPr>
            <p:cNvPr id="58" name="Freeform 57"/>
            <p:cNvSpPr/>
            <p:nvPr/>
          </p:nvSpPr>
          <p:spPr>
            <a:xfrm>
              <a:off x="2415965" y="989678"/>
              <a:ext cx="37175" cy="147400"/>
            </a:xfrm>
            <a:custGeom>
              <a:avLst/>
              <a:gdLst/>
              <a:ahLst/>
              <a:cxnLst/>
              <a:rect l="0" t="0" r="0" b="0"/>
              <a:pathLst>
                <a:path w="37175" h="147400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6584" y="104878"/>
                  </a:lnTo>
                  <a:lnTo>
                    <a:pt x="26784" y="130511"/>
                  </a:lnTo>
                  <a:lnTo>
                    <a:pt x="37174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400497" y="88439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505782" y="998520"/>
              <a:ext cx="168457" cy="138558"/>
            </a:xfrm>
            <a:custGeom>
              <a:avLst/>
              <a:gdLst/>
              <a:ahLst/>
              <a:cxnLst/>
              <a:rect l="0" t="0" r="0" b="0"/>
              <a:pathLst>
                <a:path w="168457" h="138558">
                  <a:moveTo>
                    <a:pt x="0" y="12215"/>
                  </a:moveTo>
                  <a:lnTo>
                    <a:pt x="3119" y="54907"/>
                  </a:lnTo>
                  <a:lnTo>
                    <a:pt x="14654" y="102147"/>
                  </a:lnTo>
                  <a:lnTo>
                    <a:pt x="16789" y="104925"/>
                  </a:lnTo>
                  <a:lnTo>
                    <a:pt x="18212" y="100928"/>
                  </a:lnTo>
                  <a:lnTo>
                    <a:pt x="21852" y="46298"/>
                  </a:lnTo>
                  <a:lnTo>
                    <a:pt x="26480" y="23854"/>
                  </a:lnTo>
                  <a:lnTo>
                    <a:pt x="31691" y="15295"/>
                  </a:lnTo>
                  <a:lnTo>
                    <a:pt x="46840" y="2666"/>
                  </a:lnTo>
                  <a:lnTo>
                    <a:pt x="55793" y="0"/>
                  </a:lnTo>
                  <a:lnTo>
                    <a:pt x="75100" y="157"/>
                  </a:lnTo>
                  <a:lnTo>
                    <a:pt x="92259" y="7246"/>
                  </a:lnTo>
                  <a:lnTo>
                    <a:pt x="107685" y="19365"/>
                  </a:lnTo>
                  <a:lnTo>
                    <a:pt x="128353" y="45919"/>
                  </a:lnTo>
                  <a:lnTo>
                    <a:pt x="160044" y="105988"/>
                  </a:lnTo>
                  <a:lnTo>
                    <a:pt x="168456" y="1385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752877" y="810694"/>
              <a:ext cx="16118" cy="336913"/>
            </a:xfrm>
            <a:custGeom>
              <a:avLst/>
              <a:gdLst/>
              <a:ahLst/>
              <a:cxnLst/>
              <a:rect l="0" t="0" r="0" b="0"/>
              <a:pathLst>
                <a:path w="16118" h="336913">
                  <a:moveTo>
                    <a:pt x="5589" y="0"/>
                  </a:moveTo>
                  <a:lnTo>
                    <a:pt x="0" y="16767"/>
                  </a:lnTo>
                  <a:lnTo>
                    <a:pt x="3272" y="70686"/>
                  </a:lnTo>
                  <a:lnTo>
                    <a:pt x="8251" y="131422"/>
                  </a:lnTo>
                  <a:lnTo>
                    <a:pt x="11451" y="157846"/>
                  </a:lnTo>
                  <a:lnTo>
                    <a:pt x="7094" y="219349"/>
                  </a:lnTo>
                  <a:lnTo>
                    <a:pt x="9154" y="259574"/>
                  </a:lnTo>
                  <a:lnTo>
                    <a:pt x="15201" y="319102"/>
                  </a:lnTo>
                  <a:lnTo>
                    <a:pt x="1611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674238" y="926507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40582" y="11453"/>
                  </a:lnTo>
                  <a:lnTo>
                    <a:pt x="92737" y="18212"/>
                  </a:lnTo>
                  <a:lnTo>
                    <a:pt x="35346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877110" y="1000207"/>
              <a:ext cx="165787" cy="160652"/>
            </a:xfrm>
            <a:custGeom>
              <a:avLst/>
              <a:gdLst/>
              <a:ahLst/>
              <a:cxnLst/>
              <a:rect l="0" t="0" r="0" b="0"/>
              <a:pathLst>
                <a:path w="165787" h="160652">
                  <a:moveTo>
                    <a:pt x="91926" y="21057"/>
                  </a:moveTo>
                  <a:lnTo>
                    <a:pt x="75158" y="15468"/>
                  </a:lnTo>
                  <a:lnTo>
                    <a:pt x="57568" y="15843"/>
                  </a:lnTo>
                  <a:lnTo>
                    <a:pt x="47963" y="17581"/>
                  </a:lnTo>
                  <a:lnTo>
                    <a:pt x="31053" y="28871"/>
                  </a:lnTo>
                  <a:lnTo>
                    <a:pt x="16908" y="45587"/>
                  </a:lnTo>
                  <a:lnTo>
                    <a:pt x="6722" y="64714"/>
                  </a:lnTo>
                  <a:lnTo>
                    <a:pt x="0" y="106392"/>
                  </a:lnTo>
                  <a:lnTo>
                    <a:pt x="4667" y="129563"/>
                  </a:lnTo>
                  <a:lnTo>
                    <a:pt x="9186" y="139018"/>
                  </a:lnTo>
                  <a:lnTo>
                    <a:pt x="26687" y="152643"/>
                  </a:lnTo>
                  <a:lnTo>
                    <a:pt x="37905" y="157914"/>
                  </a:lnTo>
                  <a:lnTo>
                    <a:pt x="59728" y="160651"/>
                  </a:lnTo>
                  <a:lnTo>
                    <a:pt x="102333" y="152876"/>
                  </a:lnTo>
                  <a:lnTo>
                    <a:pt x="134004" y="137843"/>
                  </a:lnTo>
                  <a:lnTo>
                    <a:pt x="160026" y="112982"/>
                  </a:lnTo>
                  <a:lnTo>
                    <a:pt x="164232" y="102227"/>
                  </a:lnTo>
                  <a:lnTo>
                    <a:pt x="165786" y="77800"/>
                  </a:lnTo>
                  <a:lnTo>
                    <a:pt x="154495" y="43329"/>
                  </a:lnTo>
                  <a:lnTo>
                    <a:pt x="136331" y="16477"/>
                  </a:lnTo>
                  <a:lnTo>
                    <a:pt x="122970" y="7323"/>
                  </a:lnTo>
                  <a:lnTo>
                    <a:pt x="1024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442818" y="842279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58617"/>
                  </a:lnTo>
                  <a:lnTo>
                    <a:pt x="7236" y="107895"/>
                  </a:lnTo>
                  <a:lnTo>
                    <a:pt x="10723" y="158311"/>
                  </a:lnTo>
                  <a:lnTo>
                    <a:pt x="15549" y="211686"/>
                  </a:lnTo>
                  <a:lnTo>
                    <a:pt x="11520" y="266943"/>
                  </a:lnTo>
                  <a:lnTo>
                    <a:pt x="18993" y="319249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337533" y="979150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157649" y="16788"/>
                  </a:lnTo>
                  <a:lnTo>
                    <a:pt x="96435" y="23333"/>
                  </a:lnTo>
                  <a:lnTo>
                    <a:pt x="38936" y="2995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611274" y="842279"/>
              <a:ext cx="273742" cy="324538"/>
            </a:xfrm>
            <a:custGeom>
              <a:avLst/>
              <a:gdLst/>
              <a:ahLst/>
              <a:cxnLst/>
              <a:rect l="0" t="0" r="0" b="0"/>
              <a:pathLst>
                <a:path w="273742" h="324538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6667"/>
                  </a:lnTo>
                  <a:lnTo>
                    <a:pt x="5590" y="227114"/>
                  </a:lnTo>
                  <a:lnTo>
                    <a:pt x="2318" y="281255"/>
                  </a:lnTo>
                  <a:lnTo>
                    <a:pt x="687" y="313662"/>
                  </a:lnTo>
                  <a:lnTo>
                    <a:pt x="91" y="275850"/>
                  </a:lnTo>
                  <a:lnTo>
                    <a:pt x="5616" y="242781"/>
                  </a:lnTo>
                  <a:lnTo>
                    <a:pt x="20252" y="216345"/>
                  </a:lnTo>
                  <a:lnTo>
                    <a:pt x="28709" y="212080"/>
                  </a:lnTo>
                  <a:lnTo>
                    <a:pt x="50585" y="210461"/>
                  </a:lnTo>
                  <a:lnTo>
                    <a:pt x="60629" y="215177"/>
                  </a:lnTo>
                  <a:lnTo>
                    <a:pt x="78029" y="232895"/>
                  </a:lnTo>
                  <a:lnTo>
                    <a:pt x="104007" y="292770"/>
                  </a:lnTo>
                  <a:lnTo>
                    <a:pt x="107942" y="303975"/>
                  </a:lnTo>
                  <a:lnTo>
                    <a:pt x="110566" y="306765"/>
                  </a:lnTo>
                  <a:lnTo>
                    <a:pt x="112315" y="303946"/>
                  </a:lnTo>
                  <a:lnTo>
                    <a:pt x="113481" y="297387"/>
                  </a:lnTo>
                  <a:lnTo>
                    <a:pt x="124136" y="283861"/>
                  </a:lnTo>
                  <a:lnTo>
                    <a:pt x="140569" y="271220"/>
                  </a:lnTo>
                  <a:lnTo>
                    <a:pt x="195590" y="249767"/>
                  </a:lnTo>
                  <a:lnTo>
                    <a:pt x="240107" y="226848"/>
                  </a:lnTo>
                  <a:lnTo>
                    <a:pt x="257233" y="213516"/>
                  </a:lnTo>
                  <a:lnTo>
                    <a:pt x="266404" y="193552"/>
                  </a:lnTo>
                  <a:lnTo>
                    <a:pt x="268850" y="181677"/>
                  </a:lnTo>
                  <a:lnTo>
                    <a:pt x="266971" y="172591"/>
                  </a:lnTo>
                  <a:lnTo>
                    <a:pt x="262208" y="165364"/>
                  </a:lnTo>
                  <a:lnTo>
                    <a:pt x="255524" y="159376"/>
                  </a:lnTo>
                  <a:lnTo>
                    <a:pt x="246389" y="156553"/>
                  </a:lnTo>
                  <a:lnTo>
                    <a:pt x="223760" y="156537"/>
                  </a:lnTo>
                  <a:lnTo>
                    <a:pt x="201224" y="166668"/>
                  </a:lnTo>
                  <a:lnTo>
                    <a:pt x="163751" y="196179"/>
                  </a:lnTo>
                  <a:lnTo>
                    <a:pt x="146655" y="223074"/>
                  </a:lnTo>
                  <a:lnTo>
                    <a:pt x="139770" y="258859"/>
                  </a:lnTo>
                  <a:lnTo>
                    <a:pt x="143319" y="293508"/>
                  </a:lnTo>
                  <a:lnTo>
                    <a:pt x="148189" y="302127"/>
                  </a:lnTo>
                  <a:lnTo>
                    <a:pt x="162958" y="314823"/>
                  </a:lnTo>
                  <a:lnTo>
                    <a:pt x="202182" y="322958"/>
                  </a:lnTo>
                  <a:lnTo>
                    <a:pt x="254753" y="324537"/>
                  </a:lnTo>
                  <a:lnTo>
                    <a:pt x="261083" y="322813"/>
                  </a:lnTo>
                  <a:lnTo>
                    <a:pt x="273741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068331" y="985693"/>
              <a:ext cx="171770" cy="163750"/>
            </a:xfrm>
            <a:custGeom>
              <a:avLst/>
              <a:gdLst/>
              <a:ahLst/>
              <a:cxnLst/>
              <a:rect l="0" t="0" r="0" b="0"/>
              <a:pathLst>
                <a:path w="171770" h="163750">
                  <a:moveTo>
                    <a:pt x="143068" y="46099"/>
                  </a:moveTo>
                  <a:lnTo>
                    <a:pt x="137478" y="29332"/>
                  </a:lnTo>
                  <a:lnTo>
                    <a:pt x="125376" y="17980"/>
                  </a:lnTo>
                  <a:lnTo>
                    <a:pt x="89010" y="1161"/>
                  </a:lnTo>
                  <a:lnTo>
                    <a:pt x="68739" y="0"/>
                  </a:lnTo>
                  <a:lnTo>
                    <a:pt x="49202" y="4554"/>
                  </a:lnTo>
                  <a:lnTo>
                    <a:pt x="32719" y="14377"/>
                  </a:lnTo>
                  <a:lnTo>
                    <a:pt x="10286" y="38650"/>
                  </a:lnTo>
                  <a:lnTo>
                    <a:pt x="2165" y="61116"/>
                  </a:lnTo>
                  <a:lnTo>
                    <a:pt x="0" y="73658"/>
                  </a:lnTo>
                  <a:lnTo>
                    <a:pt x="3833" y="96952"/>
                  </a:lnTo>
                  <a:lnTo>
                    <a:pt x="25357" y="140502"/>
                  </a:lnTo>
                  <a:lnTo>
                    <a:pt x="44739" y="155516"/>
                  </a:lnTo>
                  <a:lnTo>
                    <a:pt x="67780" y="163749"/>
                  </a:lnTo>
                  <a:lnTo>
                    <a:pt x="100483" y="161807"/>
                  </a:lnTo>
                  <a:lnTo>
                    <a:pt x="121801" y="156796"/>
                  </a:lnTo>
                  <a:lnTo>
                    <a:pt x="139855" y="141312"/>
                  </a:lnTo>
                  <a:lnTo>
                    <a:pt x="154508" y="118832"/>
                  </a:lnTo>
                  <a:lnTo>
                    <a:pt x="168165" y="79868"/>
                  </a:lnTo>
                  <a:lnTo>
                    <a:pt x="171769" y="52529"/>
                  </a:lnTo>
                  <a:lnTo>
                    <a:pt x="169221" y="43367"/>
                  </a:lnTo>
                  <a:lnTo>
                    <a:pt x="164013" y="37258"/>
                  </a:lnTo>
                  <a:lnTo>
                    <a:pt x="143068" y="25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337741" y="842279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8333" y="159451"/>
                  </a:lnTo>
                  <a:lnTo>
                    <a:pt x="12997" y="212191"/>
                  </a:lnTo>
                  <a:lnTo>
                    <a:pt x="19465" y="267043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253513" y="971914"/>
              <a:ext cx="200042" cy="7237"/>
            </a:xfrm>
            <a:custGeom>
              <a:avLst/>
              <a:gdLst/>
              <a:ahLst/>
              <a:cxnLst/>
              <a:rect l="0" t="0" r="0" b="0"/>
              <a:pathLst>
                <a:path w="200042" h="7237">
                  <a:moveTo>
                    <a:pt x="200041" y="7236"/>
                  </a:moveTo>
                  <a:lnTo>
                    <a:pt x="145897" y="7236"/>
                  </a:lnTo>
                  <a:lnTo>
                    <a:pt x="84247" y="0"/>
                  </a:lnTo>
                  <a:lnTo>
                    <a:pt x="34015" y="477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476075" y="831751"/>
              <a:ext cx="305504" cy="318877"/>
            </a:xfrm>
            <a:custGeom>
              <a:avLst/>
              <a:gdLst/>
              <a:ahLst/>
              <a:cxnLst/>
              <a:rect l="0" t="0" r="0" b="0"/>
              <a:pathLst>
                <a:path w="305504" h="318877">
                  <a:moveTo>
                    <a:pt x="9065" y="0"/>
                  </a:moveTo>
                  <a:lnTo>
                    <a:pt x="0" y="58617"/>
                  </a:lnTo>
                  <a:lnTo>
                    <a:pt x="6061" y="121196"/>
                  </a:lnTo>
                  <a:lnTo>
                    <a:pt x="9345" y="171351"/>
                  </a:lnTo>
                  <a:lnTo>
                    <a:pt x="17222" y="233932"/>
                  </a:lnTo>
                  <a:lnTo>
                    <a:pt x="18540" y="257218"/>
                  </a:lnTo>
                  <a:lnTo>
                    <a:pt x="18891" y="256876"/>
                  </a:lnTo>
                  <a:lnTo>
                    <a:pt x="22505" y="237158"/>
                  </a:lnTo>
                  <a:lnTo>
                    <a:pt x="29076" y="220047"/>
                  </a:lnTo>
                  <a:lnTo>
                    <a:pt x="39795" y="204643"/>
                  </a:lnTo>
                  <a:lnTo>
                    <a:pt x="48269" y="200770"/>
                  </a:lnTo>
                  <a:lnTo>
                    <a:pt x="70162" y="199585"/>
                  </a:lnTo>
                  <a:lnTo>
                    <a:pt x="89252" y="206078"/>
                  </a:lnTo>
                  <a:lnTo>
                    <a:pt x="97618" y="211085"/>
                  </a:lnTo>
                  <a:lnTo>
                    <a:pt x="110033" y="226006"/>
                  </a:lnTo>
                  <a:lnTo>
                    <a:pt x="135028" y="284700"/>
                  </a:lnTo>
                  <a:lnTo>
                    <a:pt x="138663" y="295085"/>
                  </a:lnTo>
                  <a:lnTo>
                    <a:pt x="142257" y="298499"/>
                  </a:lnTo>
                  <a:lnTo>
                    <a:pt x="145823" y="297265"/>
                  </a:lnTo>
                  <a:lnTo>
                    <a:pt x="165540" y="275658"/>
                  </a:lnTo>
                  <a:lnTo>
                    <a:pt x="226020" y="244062"/>
                  </a:lnTo>
                  <a:lnTo>
                    <a:pt x="270289" y="223338"/>
                  </a:lnTo>
                  <a:lnTo>
                    <a:pt x="287381" y="206886"/>
                  </a:lnTo>
                  <a:lnTo>
                    <a:pt x="304568" y="177893"/>
                  </a:lnTo>
                  <a:lnTo>
                    <a:pt x="305503" y="168898"/>
                  </a:lnTo>
                  <a:lnTo>
                    <a:pt x="300302" y="152665"/>
                  </a:lnTo>
                  <a:lnTo>
                    <a:pt x="287073" y="140770"/>
                  </a:lnTo>
                  <a:lnTo>
                    <a:pt x="268324" y="132755"/>
                  </a:lnTo>
                  <a:lnTo>
                    <a:pt x="244394" y="129192"/>
                  </a:lnTo>
                  <a:lnTo>
                    <a:pt x="221280" y="133848"/>
                  </a:lnTo>
                  <a:lnTo>
                    <a:pt x="200479" y="144886"/>
                  </a:lnTo>
                  <a:lnTo>
                    <a:pt x="183435" y="161490"/>
                  </a:lnTo>
                  <a:lnTo>
                    <a:pt x="174300" y="183687"/>
                  </a:lnTo>
                  <a:lnTo>
                    <a:pt x="168436" y="236065"/>
                  </a:lnTo>
                  <a:lnTo>
                    <a:pt x="173872" y="260506"/>
                  </a:lnTo>
                  <a:lnTo>
                    <a:pt x="185258" y="281896"/>
                  </a:lnTo>
                  <a:lnTo>
                    <a:pt x="202016" y="299202"/>
                  </a:lnTo>
                  <a:lnTo>
                    <a:pt x="231182" y="316510"/>
                  </a:lnTo>
                  <a:lnTo>
                    <a:pt x="251673" y="318876"/>
                  </a:lnTo>
                  <a:lnTo>
                    <a:pt x="270139" y="316028"/>
                  </a:lnTo>
                  <a:lnTo>
                    <a:pt x="293334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824127" y="989678"/>
              <a:ext cx="124268" cy="176366"/>
            </a:xfrm>
            <a:custGeom>
              <a:avLst/>
              <a:gdLst/>
              <a:ahLst/>
              <a:cxnLst/>
              <a:rect l="0" t="0" r="0" b="0"/>
              <a:pathLst>
                <a:path w="124268" h="176366">
                  <a:moveTo>
                    <a:pt x="8453" y="52643"/>
                  </a:moveTo>
                  <a:lnTo>
                    <a:pt x="14042" y="114735"/>
                  </a:lnTo>
                  <a:lnTo>
                    <a:pt x="27581" y="156545"/>
                  </a:lnTo>
                  <a:lnTo>
                    <a:pt x="40377" y="176365"/>
                  </a:lnTo>
                  <a:lnTo>
                    <a:pt x="39094" y="176069"/>
                  </a:lnTo>
                  <a:lnTo>
                    <a:pt x="35899" y="173531"/>
                  </a:lnTo>
                  <a:lnTo>
                    <a:pt x="25814" y="153192"/>
                  </a:lnTo>
                  <a:lnTo>
                    <a:pt x="8429" y="96328"/>
                  </a:lnTo>
                  <a:lnTo>
                    <a:pt x="1037" y="60517"/>
                  </a:lnTo>
                  <a:lnTo>
                    <a:pt x="0" y="47364"/>
                  </a:lnTo>
                  <a:lnTo>
                    <a:pt x="5086" y="26510"/>
                  </a:lnTo>
                  <a:lnTo>
                    <a:pt x="9718" y="17674"/>
                  </a:lnTo>
                  <a:lnTo>
                    <a:pt x="17485" y="11782"/>
                  </a:lnTo>
                  <a:lnTo>
                    <a:pt x="38594" y="5237"/>
                  </a:lnTo>
                  <a:lnTo>
                    <a:pt x="97704" y="690"/>
                  </a:lnTo>
                  <a:lnTo>
                    <a:pt x="1242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201077" y="1021176"/>
              <a:ext cx="176274" cy="179073"/>
            </a:xfrm>
            <a:custGeom>
              <a:avLst/>
              <a:gdLst/>
              <a:ahLst/>
              <a:cxnLst/>
              <a:rect l="0" t="0" r="0" b="0"/>
              <a:pathLst>
                <a:path w="176274" h="179073">
                  <a:moveTo>
                    <a:pt x="0" y="52730"/>
                  </a:moveTo>
                  <a:lnTo>
                    <a:pt x="14655" y="105758"/>
                  </a:lnTo>
                  <a:lnTo>
                    <a:pt x="22132" y="153629"/>
                  </a:lnTo>
                  <a:lnTo>
                    <a:pt x="32814" y="175563"/>
                  </a:lnTo>
                  <a:lnTo>
                    <a:pt x="31235" y="175563"/>
                  </a:lnTo>
                  <a:lnTo>
                    <a:pt x="27842" y="173223"/>
                  </a:lnTo>
                  <a:lnTo>
                    <a:pt x="24073" y="158145"/>
                  </a:lnTo>
                  <a:lnTo>
                    <a:pt x="21653" y="104749"/>
                  </a:lnTo>
                  <a:lnTo>
                    <a:pt x="32589" y="43506"/>
                  </a:lnTo>
                  <a:lnTo>
                    <a:pt x="35764" y="32543"/>
                  </a:lnTo>
                  <a:lnTo>
                    <a:pt x="48651" y="14122"/>
                  </a:lnTo>
                  <a:lnTo>
                    <a:pt x="57000" y="5935"/>
                  </a:lnTo>
                  <a:lnTo>
                    <a:pt x="66077" y="1646"/>
                  </a:lnTo>
                  <a:lnTo>
                    <a:pt x="85519" y="0"/>
                  </a:lnTo>
                  <a:lnTo>
                    <a:pt x="116196" y="11240"/>
                  </a:lnTo>
                  <a:lnTo>
                    <a:pt x="133921" y="29221"/>
                  </a:lnTo>
                  <a:lnTo>
                    <a:pt x="163172" y="83993"/>
                  </a:lnTo>
                  <a:lnTo>
                    <a:pt x="173780" y="116975"/>
                  </a:lnTo>
                  <a:lnTo>
                    <a:pt x="176273" y="152354"/>
                  </a:lnTo>
                  <a:lnTo>
                    <a:pt x="168456" y="1790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422176" y="1042321"/>
              <a:ext cx="126343" cy="159467"/>
            </a:xfrm>
            <a:custGeom>
              <a:avLst/>
              <a:gdLst/>
              <a:ahLst/>
              <a:cxnLst/>
              <a:rect l="0" t="0" r="0" b="0"/>
              <a:pathLst>
                <a:path w="126343" h="159467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5589" y="135007"/>
                  </a:lnTo>
                  <a:lnTo>
                    <a:pt x="10745" y="143817"/>
                  </a:lnTo>
                  <a:lnTo>
                    <a:pt x="25832" y="156725"/>
                  </a:lnTo>
                  <a:lnTo>
                    <a:pt x="34769" y="159466"/>
                  </a:lnTo>
                  <a:lnTo>
                    <a:pt x="54057" y="159391"/>
                  </a:lnTo>
                  <a:lnTo>
                    <a:pt x="84647" y="147183"/>
                  </a:lnTo>
                  <a:lnTo>
                    <a:pt x="102352" y="128975"/>
                  </a:lnTo>
                  <a:lnTo>
                    <a:pt x="110348" y="117569"/>
                  </a:lnTo>
                  <a:lnTo>
                    <a:pt x="119233" y="89297"/>
                  </a:lnTo>
                  <a:lnTo>
                    <a:pt x="124236" y="49855"/>
                  </a:lnTo>
                  <a:lnTo>
                    <a:pt x="126342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601161" y="1068611"/>
              <a:ext cx="245573" cy="152695"/>
            </a:xfrm>
            <a:custGeom>
              <a:avLst/>
              <a:gdLst/>
              <a:ahLst/>
              <a:cxnLst/>
              <a:rect l="0" t="0" r="0" b="0"/>
              <a:pathLst>
                <a:path w="245573" h="152695">
                  <a:moveTo>
                    <a:pt x="0" y="15824"/>
                  </a:moveTo>
                  <a:lnTo>
                    <a:pt x="14654" y="74441"/>
                  </a:lnTo>
                  <a:lnTo>
                    <a:pt x="19792" y="119256"/>
                  </a:lnTo>
                  <a:lnTo>
                    <a:pt x="20682" y="103142"/>
                  </a:lnTo>
                  <a:lnTo>
                    <a:pt x="26597" y="48047"/>
                  </a:lnTo>
                  <a:lnTo>
                    <a:pt x="35696" y="16013"/>
                  </a:lnTo>
                  <a:lnTo>
                    <a:pt x="41345" y="10101"/>
                  </a:lnTo>
                  <a:lnTo>
                    <a:pt x="48620" y="7329"/>
                  </a:lnTo>
                  <a:lnTo>
                    <a:pt x="56980" y="6651"/>
                  </a:lnTo>
                  <a:lnTo>
                    <a:pt x="72507" y="12137"/>
                  </a:lnTo>
                  <a:lnTo>
                    <a:pt x="79924" y="16875"/>
                  </a:lnTo>
                  <a:lnTo>
                    <a:pt x="91284" y="31499"/>
                  </a:lnTo>
                  <a:lnTo>
                    <a:pt x="95950" y="40312"/>
                  </a:lnTo>
                  <a:lnTo>
                    <a:pt x="100232" y="42678"/>
                  </a:lnTo>
                  <a:lnTo>
                    <a:pt x="104256" y="40745"/>
                  </a:lnTo>
                  <a:lnTo>
                    <a:pt x="111846" y="29240"/>
                  </a:lnTo>
                  <a:lnTo>
                    <a:pt x="119120" y="12428"/>
                  </a:lnTo>
                  <a:lnTo>
                    <a:pt x="126206" y="6541"/>
                  </a:lnTo>
                  <a:lnTo>
                    <a:pt x="146559" y="0"/>
                  </a:lnTo>
                  <a:lnTo>
                    <a:pt x="171202" y="3332"/>
                  </a:lnTo>
                  <a:lnTo>
                    <a:pt x="184325" y="7496"/>
                  </a:lnTo>
                  <a:lnTo>
                    <a:pt x="194243" y="14951"/>
                  </a:lnTo>
                  <a:lnTo>
                    <a:pt x="228509" y="68120"/>
                  </a:lnTo>
                  <a:lnTo>
                    <a:pt x="243701" y="99949"/>
                  </a:lnTo>
                  <a:lnTo>
                    <a:pt x="245572" y="121063"/>
                  </a:lnTo>
                  <a:lnTo>
                    <a:pt x="242155" y="1526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874901" y="884393"/>
              <a:ext cx="147982" cy="321646"/>
            </a:xfrm>
            <a:custGeom>
              <a:avLst/>
              <a:gdLst/>
              <a:ahLst/>
              <a:cxnLst/>
              <a:rect l="0" t="0" r="0" b="0"/>
              <a:pathLst>
                <a:path w="147982" h="321646">
                  <a:moveTo>
                    <a:pt x="0" y="0"/>
                  </a:moveTo>
                  <a:lnTo>
                    <a:pt x="0" y="58617"/>
                  </a:lnTo>
                  <a:lnTo>
                    <a:pt x="8334" y="121453"/>
                  </a:lnTo>
                  <a:lnTo>
                    <a:pt x="12998" y="170127"/>
                  </a:lnTo>
                  <a:lnTo>
                    <a:pt x="19465" y="233387"/>
                  </a:lnTo>
                  <a:lnTo>
                    <a:pt x="14996" y="271143"/>
                  </a:lnTo>
                  <a:lnTo>
                    <a:pt x="13507" y="274349"/>
                  </a:lnTo>
                  <a:lnTo>
                    <a:pt x="12514" y="271807"/>
                  </a:lnTo>
                  <a:lnTo>
                    <a:pt x="12581" y="256504"/>
                  </a:lnTo>
                  <a:lnTo>
                    <a:pt x="20365" y="223920"/>
                  </a:lnTo>
                  <a:lnTo>
                    <a:pt x="30888" y="206365"/>
                  </a:lnTo>
                  <a:lnTo>
                    <a:pt x="39310" y="201918"/>
                  </a:lnTo>
                  <a:lnTo>
                    <a:pt x="61145" y="200096"/>
                  </a:lnTo>
                  <a:lnTo>
                    <a:pt x="94156" y="205647"/>
                  </a:lnTo>
                  <a:lnTo>
                    <a:pt x="112427" y="217741"/>
                  </a:lnTo>
                  <a:lnTo>
                    <a:pt x="143221" y="254101"/>
                  </a:lnTo>
                  <a:lnTo>
                    <a:pt x="146953" y="264157"/>
                  </a:lnTo>
                  <a:lnTo>
                    <a:pt x="147981" y="284689"/>
                  </a:lnTo>
                  <a:lnTo>
                    <a:pt x="141419" y="302394"/>
                  </a:lnTo>
                  <a:lnTo>
                    <a:pt x="136394" y="310390"/>
                  </a:lnTo>
                  <a:lnTo>
                    <a:pt x="128364" y="315722"/>
                  </a:lnTo>
                  <a:lnTo>
                    <a:pt x="106964" y="321645"/>
                  </a:lnTo>
                  <a:lnTo>
                    <a:pt x="49032" y="317042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046260" y="1045391"/>
              <a:ext cx="134014" cy="151437"/>
            </a:xfrm>
            <a:custGeom>
              <a:avLst/>
              <a:gdLst/>
              <a:ahLst/>
              <a:cxnLst/>
              <a:rect l="0" t="0" r="0" b="0"/>
              <a:pathLst>
                <a:path w="134014" h="151437">
                  <a:moveTo>
                    <a:pt x="7626" y="81158"/>
                  </a:moveTo>
                  <a:lnTo>
                    <a:pt x="66243" y="75569"/>
                  </a:lnTo>
                  <a:lnTo>
                    <a:pt x="110842" y="62030"/>
                  </a:lnTo>
                  <a:lnTo>
                    <a:pt x="127979" y="50819"/>
                  </a:lnTo>
                  <a:lnTo>
                    <a:pt x="132315" y="43385"/>
                  </a:lnTo>
                  <a:lnTo>
                    <a:pt x="134013" y="25765"/>
                  </a:lnTo>
                  <a:lnTo>
                    <a:pt x="130489" y="18493"/>
                  </a:lnTo>
                  <a:lnTo>
                    <a:pt x="117214" y="7293"/>
                  </a:lnTo>
                  <a:lnTo>
                    <a:pt x="84421" y="0"/>
                  </a:lnTo>
                  <a:lnTo>
                    <a:pt x="61644" y="4534"/>
                  </a:lnTo>
                  <a:lnTo>
                    <a:pt x="32210" y="20240"/>
                  </a:lnTo>
                  <a:lnTo>
                    <a:pt x="17383" y="34196"/>
                  </a:lnTo>
                  <a:lnTo>
                    <a:pt x="6893" y="52097"/>
                  </a:lnTo>
                  <a:lnTo>
                    <a:pt x="0" y="87495"/>
                  </a:lnTo>
                  <a:lnTo>
                    <a:pt x="4626" y="110880"/>
                  </a:lnTo>
                  <a:lnTo>
                    <a:pt x="9136" y="122030"/>
                  </a:lnTo>
                  <a:lnTo>
                    <a:pt x="23505" y="137538"/>
                  </a:lnTo>
                  <a:lnTo>
                    <a:pt x="32250" y="143311"/>
                  </a:lnTo>
                  <a:lnTo>
                    <a:pt x="66915" y="151436"/>
                  </a:lnTo>
                  <a:lnTo>
                    <a:pt x="116689" y="146073"/>
                  </a:lnTo>
                  <a:lnTo>
                    <a:pt x="133968" y="1443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232870" y="1052849"/>
              <a:ext cx="42115" cy="149035"/>
            </a:xfrm>
            <a:custGeom>
              <a:avLst/>
              <a:gdLst/>
              <a:ahLst/>
              <a:cxnLst/>
              <a:rect l="0" t="0" r="0" b="0"/>
              <a:pathLst>
                <a:path w="42115" h="149035">
                  <a:moveTo>
                    <a:pt x="0" y="42114"/>
                  </a:moveTo>
                  <a:lnTo>
                    <a:pt x="3119" y="91045"/>
                  </a:lnTo>
                  <a:lnTo>
                    <a:pt x="15619" y="149034"/>
                  </a:lnTo>
                  <a:lnTo>
                    <a:pt x="15092" y="148489"/>
                  </a:lnTo>
                  <a:lnTo>
                    <a:pt x="3894" y="112014"/>
                  </a:lnTo>
                  <a:lnTo>
                    <a:pt x="769" y="61728"/>
                  </a:lnTo>
                  <a:lnTo>
                    <a:pt x="513" y="48171"/>
                  </a:lnTo>
                  <a:lnTo>
                    <a:pt x="3852" y="36793"/>
                  </a:lnTo>
                  <a:lnTo>
                    <a:pt x="16920" y="17912"/>
                  </a:lnTo>
                  <a:lnTo>
                    <a:pt x="28188" y="7961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400482" y="1010735"/>
              <a:ext cx="158909" cy="210679"/>
            </a:xfrm>
            <a:custGeom>
              <a:avLst/>
              <a:gdLst/>
              <a:ahLst/>
              <a:cxnLst/>
              <a:rect l="0" t="0" r="0" b="0"/>
              <a:pathLst>
                <a:path w="158909" h="210679">
                  <a:moveTo>
                    <a:pt x="95601" y="0"/>
                  </a:moveTo>
                  <a:lnTo>
                    <a:pt x="41726" y="19128"/>
                  </a:lnTo>
                  <a:lnTo>
                    <a:pt x="21354" y="30339"/>
                  </a:lnTo>
                  <a:lnTo>
                    <a:pt x="6840" y="46239"/>
                  </a:lnTo>
                  <a:lnTo>
                    <a:pt x="1332" y="55393"/>
                  </a:lnTo>
                  <a:lnTo>
                    <a:pt x="0" y="63835"/>
                  </a:lnTo>
                  <a:lnTo>
                    <a:pt x="1451" y="71802"/>
                  </a:lnTo>
                  <a:lnTo>
                    <a:pt x="4759" y="79454"/>
                  </a:lnTo>
                  <a:lnTo>
                    <a:pt x="17792" y="91075"/>
                  </a:lnTo>
                  <a:lnTo>
                    <a:pt x="72096" y="111819"/>
                  </a:lnTo>
                  <a:lnTo>
                    <a:pt x="126865" y="135377"/>
                  </a:lnTo>
                  <a:lnTo>
                    <a:pt x="153088" y="155016"/>
                  </a:lnTo>
                  <a:lnTo>
                    <a:pt x="157322" y="163005"/>
                  </a:lnTo>
                  <a:lnTo>
                    <a:pt x="158908" y="181241"/>
                  </a:lnTo>
                  <a:lnTo>
                    <a:pt x="152593" y="197925"/>
                  </a:lnTo>
                  <a:lnTo>
                    <a:pt x="147634" y="205650"/>
                  </a:lnTo>
                  <a:lnTo>
                    <a:pt x="139649" y="209630"/>
                  </a:lnTo>
                  <a:lnTo>
                    <a:pt x="79969" y="210678"/>
                  </a:lnTo>
                  <a:lnTo>
                    <a:pt x="42959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2587134" y="1478966"/>
            <a:ext cx="4288150" cy="444636"/>
            <a:chOff x="2587134" y="1478966"/>
            <a:chExt cx="4288150" cy="444636"/>
          </a:xfrm>
        </p:grpSpPr>
        <p:sp>
          <p:nvSpPr>
            <p:cNvPr id="80" name="Freeform 79"/>
            <p:cNvSpPr/>
            <p:nvPr/>
          </p:nvSpPr>
          <p:spPr>
            <a:xfrm>
              <a:off x="2587134" y="1478966"/>
              <a:ext cx="329260" cy="381351"/>
            </a:xfrm>
            <a:custGeom>
              <a:avLst/>
              <a:gdLst/>
              <a:ahLst/>
              <a:cxnLst/>
              <a:rect l="0" t="0" r="0" b="0"/>
              <a:pathLst>
                <a:path w="329260" h="381351">
                  <a:moveTo>
                    <a:pt x="266088" y="68723"/>
                  </a:moveTo>
                  <a:lnTo>
                    <a:pt x="236780" y="30349"/>
                  </a:lnTo>
                  <a:lnTo>
                    <a:pt x="211001" y="9130"/>
                  </a:lnTo>
                  <a:lnTo>
                    <a:pt x="185063" y="1293"/>
                  </a:lnTo>
                  <a:lnTo>
                    <a:pt x="143815" y="0"/>
                  </a:lnTo>
                  <a:lnTo>
                    <a:pt x="98436" y="10044"/>
                  </a:lnTo>
                  <a:lnTo>
                    <a:pt x="80052" y="22756"/>
                  </a:lnTo>
                  <a:lnTo>
                    <a:pt x="34767" y="79837"/>
                  </a:lnTo>
                  <a:lnTo>
                    <a:pt x="16615" y="114130"/>
                  </a:lnTo>
                  <a:lnTo>
                    <a:pt x="0" y="173228"/>
                  </a:lnTo>
                  <a:lnTo>
                    <a:pt x="204" y="218360"/>
                  </a:lnTo>
                  <a:lnTo>
                    <a:pt x="13977" y="281321"/>
                  </a:lnTo>
                  <a:lnTo>
                    <a:pt x="21848" y="305930"/>
                  </a:lnTo>
                  <a:lnTo>
                    <a:pt x="49084" y="343913"/>
                  </a:lnTo>
                  <a:lnTo>
                    <a:pt x="69036" y="361825"/>
                  </a:lnTo>
                  <a:lnTo>
                    <a:pt x="93502" y="373685"/>
                  </a:lnTo>
                  <a:lnTo>
                    <a:pt x="133583" y="381350"/>
                  </a:lnTo>
                  <a:lnTo>
                    <a:pt x="169506" y="378032"/>
                  </a:lnTo>
                  <a:lnTo>
                    <a:pt x="202376" y="364051"/>
                  </a:lnTo>
                  <a:lnTo>
                    <a:pt x="228753" y="345090"/>
                  </a:lnTo>
                  <a:lnTo>
                    <a:pt x="245798" y="319065"/>
                  </a:lnTo>
                  <a:lnTo>
                    <a:pt x="248102" y="296189"/>
                  </a:lnTo>
                  <a:lnTo>
                    <a:pt x="244056" y="272764"/>
                  </a:lnTo>
                  <a:lnTo>
                    <a:pt x="234459" y="254554"/>
                  </a:lnTo>
                  <a:lnTo>
                    <a:pt x="219276" y="241782"/>
                  </a:lnTo>
                  <a:lnTo>
                    <a:pt x="210314" y="236738"/>
                  </a:lnTo>
                  <a:lnTo>
                    <a:pt x="187877" y="234253"/>
                  </a:lnTo>
                  <a:lnTo>
                    <a:pt x="175343" y="235228"/>
                  </a:lnTo>
                  <a:lnTo>
                    <a:pt x="170497" y="237048"/>
                  </a:lnTo>
                  <a:lnTo>
                    <a:pt x="170775" y="239431"/>
                  </a:lnTo>
                  <a:lnTo>
                    <a:pt x="174470" y="242190"/>
                  </a:lnTo>
                  <a:lnTo>
                    <a:pt x="226698" y="246980"/>
                  </a:lnTo>
                  <a:lnTo>
                    <a:pt x="280664" y="247564"/>
                  </a:lnTo>
                  <a:lnTo>
                    <a:pt x="329259" y="2477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013840" y="1568034"/>
              <a:ext cx="186824" cy="257326"/>
            </a:xfrm>
            <a:custGeom>
              <a:avLst/>
              <a:gdLst/>
              <a:ahLst/>
              <a:cxnLst/>
              <a:rect l="0" t="0" r="0" b="0"/>
              <a:pathLst>
                <a:path w="186824" h="257326">
                  <a:moveTo>
                    <a:pt x="176294" y="42826"/>
                  </a:moveTo>
                  <a:lnTo>
                    <a:pt x="170705" y="26058"/>
                  </a:lnTo>
                  <a:lnTo>
                    <a:pt x="158602" y="11587"/>
                  </a:lnTo>
                  <a:lnTo>
                    <a:pt x="150462" y="4452"/>
                  </a:lnTo>
                  <a:lnTo>
                    <a:pt x="140355" y="866"/>
                  </a:lnTo>
                  <a:lnTo>
                    <a:pt x="116648" y="0"/>
                  </a:lnTo>
                  <a:lnTo>
                    <a:pt x="82582" y="6090"/>
                  </a:lnTo>
                  <a:lnTo>
                    <a:pt x="55851" y="20893"/>
                  </a:lnTo>
                  <a:lnTo>
                    <a:pt x="33113" y="40096"/>
                  </a:lnTo>
                  <a:lnTo>
                    <a:pt x="17147" y="66193"/>
                  </a:lnTo>
                  <a:lnTo>
                    <a:pt x="2441" y="107623"/>
                  </a:lnTo>
                  <a:lnTo>
                    <a:pt x="0" y="144953"/>
                  </a:lnTo>
                  <a:lnTo>
                    <a:pt x="12164" y="200337"/>
                  </a:lnTo>
                  <a:lnTo>
                    <a:pt x="27707" y="226626"/>
                  </a:lnTo>
                  <a:lnTo>
                    <a:pt x="43575" y="238769"/>
                  </a:lnTo>
                  <a:lnTo>
                    <a:pt x="87947" y="256095"/>
                  </a:lnTo>
                  <a:lnTo>
                    <a:pt x="111292" y="257325"/>
                  </a:lnTo>
                  <a:lnTo>
                    <a:pt x="169895" y="245408"/>
                  </a:lnTo>
                  <a:lnTo>
                    <a:pt x="186823" y="2428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265898" y="1495046"/>
              <a:ext cx="166393" cy="294799"/>
            </a:xfrm>
            <a:custGeom>
              <a:avLst/>
              <a:gdLst/>
              <a:ahLst/>
              <a:cxnLst/>
              <a:rect l="0" t="0" r="0" b="0"/>
              <a:pathLst>
                <a:path w="166393" h="294799">
                  <a:moveTo>
                    <a:pt x="40050" y="294798"/>
                  </a:moveTo>
                  <a:lnTo>
                    <a:pt x="40050" y="240654"/>
                  </a:lnTo>
                  <a:lnTo>
                    <a:pt x="34461" y="185707"/>
                  </a:lnTo>
                  <a:lnTo>
                    <a:pt x="22092" y="135859"/>
                  </a:lnTo>
                  <a:lnTo>
                    <a:pt x="8383" y="78353"/>
                  </a:lnTo>
                  <a:lnTo>
                    <a:pt x="0" y="26916"/>
                  </a:lnTo>
                  <a:lnTo>
                    <a:pt x="3991" y="17944"/>
                  </a:lnTo>
                  <a:lnTo>
                    <a:pt x="11331" y="11963"/>
                  </a:lnTo>
                  <a:lnTo>
                    <a:pt x="31965" y="5317"/>
                  </a:lnTo>
                  <a:lnTo>
                    <a:pt x="83340" y="1050"/>
                  </a:lnTo>
                  <a:lnTo>
                    <a:pt x="138548" y="208"/>
                  </a:lnTo>
                  <a:lnTo>
                    <a:pt x="16639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305948" y="1663502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8253" y="0"/>
                  </a:lnTo>
                  <a:lnTo>
                    <a:pt x="195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776685" y="1686890"/>
              <a:ext cx="184824" cy="163216"/>
            </a:xfrm>
            <a:custGeom>
              <a:avLst/>
              <a:gdLst/>
              <a:ahLst/>
              <a:cxnLst/>
              <a:rect l="0" t="0" r="0" b="0"/>
              <a:pathLst>
                <a:path w="184824" h="163216">
                  <a:moveTo>
                    <a:pt x="150444" y="29255"/>
                  </a:moveTo>
                  <a:lnTo>
                    <a:pt x="132463" y="13613"/>
                  </a:lnTo>
                  <a:lnTo>
                    <a:pt x="115547" y="5535"/>
                  </a:lnTo>
                  <a:lnTo>
                    <a:pt x="80702" y="0"/>
                  </a:lnTo>
                  <a:lnTo>
                    <a:pt x="46332" y="3949"/>
                  </a:lnTo>
                  <a:lnTo>
                    <a:pt x="27743" y="12548"/>
                  </a:lnTo>
                  <a:lnTo>
                    <a:pt x="19510" y="18117"/>
                  </a:lnTo>
                  <a:lnTo>
                    <a:pt x="7243" y="33663"/>
                  </a:lnTo>
                  <a:lnTo>
                    <a:pt x="2335" y="42722"/>
                  </a:lnTo>
                  <a:lnTo>
                    <a:pt x="0" y="65266"/>
                  </a:lnTo>
                  <a:lnTo>
                    <a:pt x="8033" y="112277"/>
                  </a:lnTo>
                  <a:lnTo>
                    <a:pt x="23110" y="139122"/>
                  </a:lnTo>
                  <a:lnTo>
                    <a:pt x="38869" y="151394"/>
                  </a:lnTo>
                  <a:lnTo>
                    <a:pt x="47985" y="156304"/>
                  </a:lnTo>
                  <a:lnTo>
                    <a:pt x="88760" y="163215"/>
                  </a:lnTo>
                  <a:lnTo>
                    <a:pt x="132297" y="154085"/>
                  </a:lnTo>
                  <a:lnTo>
                    <a:pt x="163655" y="136561"/>
                  </a:lnTo>
                  <a:lnTo>
                    <a:pt x="176982" y="120230"/>
                  </a:lnTo>
                  <a:lnTo>
                    <a:pt x="182174" y="110962"/>
                  </a:lnTo>
                  <a:lnTo>
                    <a:pt x="184823" y="85066"/>
                  </a:lnTo>
                  <a:lnTo>
                    <a:pt x="180932" y="57569"/>
                  </a:lnTo>
                  <a:lnTo>
                    <a:pt x="171403" y="37550"/>
                  </a:lnTo>
                  <a:lnTo>
                    <a:pt x="159369" y="23973"/>
                  </a:lnTo>
                  <a:lnTo>
                    <a:pt x="139916" y="81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012912" y="1505629"/>
              <a:ext cx="114260" cy="347387"/>
            </a:xfrm>
            <a:custGeom>
              <a:avLst/>
              <a:gdLst/>
              <a:ahLst/>
              <a:cxnLst/>
              <a:rect l="0" t="0" r="0" b="0"/>
              <a:pathLst>
                <a:path w="114260" h="347387">
                  <a:moveTo>
                    <a:pt x="40559" y="347386"/>
                  </a:moveTo>
                  <a:lnTo>
                    <a:pt x="25905" y="292245"/>
                  </a:lnTo>
                  <a:lnTo>
                    <a:pt x="19597" y="229216"/>
                  </a:lnTo>
                  <a:lnTo>
                    <a:pt x="8299" y="177425"/>
                  </a:lnTo>
                  <a:lnTo>
                    <a:pt x="392" y="116892"/>
                  </a:lnTo>
                  <a:lnTo>
                    <a:pt x="0" y="58184"/>
                  </a:lnTo>
                  <a:lnTo>
                    <a:pt x="4205" y="34018"/>
                  </a:lnTo>
                  <a:lnTo>
                    <a:pt x="16213" y="14699"/>
                  </a:lnTo>
                  <a:lnTo>
                    <a:pt x="24328" y="6272"/>
                  </a:lnTo>
                  <a:lnTo>
                    <a:pt x="34418" y="1823"/>
                  </a:lnTo>
                  <a:lnTo>
                    <a:pt x="58107" y="0"/>
                  </a:lnTo>
                  <a:lnTo>
                    <a:pt x="114259" y="104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979772" y="1716145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406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969243" y="171614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386114" y="1516103"/>
              <a:ext cx="184098" cy="360388"/>
            </a:xfrm>
            <a:custGeom>
              <a:avLst/>
              <a:gdLst/>
              <a:ahLst/>
              <a:cxnLst/>
              <a:rect l="0" t="0" r="0" b="0"/>
              <a:pathLst>
                <a:path w="184098" h="360388">
                  <a:moveTo>
                    <a:pt x="141139" y="0"/>
                  </a:moveTo>
                  <a:lnTo>
                    <a:pt x="98478" y="48901"/>
                  </a:lnTo>
                  <a:lnTo>
                    <a:pt x="56864" y="112366"/>
                  </a:lnTo>
                  <a:lnTo>
                    <a:pt x="28826" y="154387"/>
                  </a:lnTo>
                  <a:lnTo>
                    <a:pt x="9163" y="207748"/>
                  </a:lnTo>
                  <a:lnTo>
                    <a:pt x="0" y="248208"/>
                  </a:lnTo>
                  <a:lnTo>
                    <a:pt x="6199" y="293914"/>
                  </a:lnTo>
                  <a:lnTo>
                    <a:pt x="14485" y="315462"/>
                  </a:lnTo>
                  <a:lnTo>
                    <a:pt x="29867" y="336737"/>
                  </a:lnTo>
                  <a:lnTo>
                    <a:pt x="58257" y="357267"/>
                  </a:lnTo>
                  <a:lnTo>
                    <a:pt x="81686" y="360387"/>
                  </a:lnTo>
                  <a:lnTo>
                    <a:pt x="129266" y="352858"/>
                  </a:lnTo>
                  <a:lnTo>
                    <a:pt x="156209" y="337867"/>
                  </a:lnTo>
                  <a:lnTo>
                    <a:pt x="179010" y="313019"/>
                  </a:lnTo>
                  <a:lnTo>
                    <a:pt x="184097" y="290418"/>
                  </a:lnTo>
                  <a:lnTo>
                    <a:pt x="181288" y="267115"/>
                  </a:lnTo>
                  <a:lnTo>
                    <a:pt x="172242" y="248959"/>
                  </a:lnTo>
                  <a:lnTo>
                    <a:pt x="154183" y="236211"/>
                  </a:lnTo>
                  <a:lnTo>
                    <a:pt x="142816" y="231173"/>
                  </a:lnTo>
                  <a:lnTo>
                    <a:pt x="117708" y="228696"/>
                  </a:lnTo>
                  <a:lnTo>
                    <a:pt x="69051" y="236637"/>
                  </a:lnTo>
                  <a:lnTo>
                    <a:pt x="41921" y="251699"/>
                  </a:lnTo>
                  <a:lnTo>
                    <a:pt x="1479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603660" y="1568746"/>
              <a:ext cx="276514" cy="280866"/>
            </a:xfrm>
            <a:custGeom>
              <a:avLst/>
              <a:gdLst/>
              <a:ahLst/>
              <a:cxnLst/>
              <a:rect l="0" t="0" r="0" b="0"/>
              <a:pathLst>
                <a:path w="276514" h="280866">
                  <a:moveTo>
                    <a:pt x="176278" y="0"/>
                  </a:moveTo>
                  <a:lnTo>
                    <a:pt x="136590" y="2339"/>
                  </a:lnTo>
                  <a:lnTo>
                    <a:pt x="104467" y="16811"/>
                  </a:lnTo>
                  <a:lnTo>
                    <a:pt x="50193" y="58735"/>
                  </a:lnTo>
                  <a:lnTo>
                    <a:pt x="22214" y="104062"/>
                  </a:lnTo>
                  <a:lnTo>
                    <a:pt x="2481" y="158936"/>
                  </a:lnTo>
                  <a:lnTo>
                    <a:pt x="0" y="196701"/>
                  </a:lnTo>
                  <a:lnTo>
                    <a:pt x="3566" y="219614"/>
                  </a:lnTo>
                  <a:lnTo>
                    <a:pt x="23328" y="252244"/>
                  </a:lnTo>
                  <a:lnTo>
                    <a:pt x="41620" y="267306"/>
                  </a:lnTo>
                  <a:lnTo>
                    <a:pt x="62617" y="276730"/>
                  </a:lnTo>
                  <a:lnTo>
                    <a:pt x="99576" y="280865"/>
                  </a:lnTo>
                  <a:lnTo>
                    <a:pt x="133274" y="274032"/>
                  </a:lnTo>
                  <a:lnTo>
                    <a:pt x="186689" y="244779"/>
                  </a:lnTo>
                  <a:lnTo>
                    <a:pt x="227727" y="216244"/>
                  </a:lnTo>
                  <a:lnTo>
                    <a:pt x="266905" y="167816"/>
                  </a:lnTo>
                  <a:lnTo>
                    <a:pt x="275048" y="140876"/>
                  </a:lnTo>
                  <a:lnTo>
                    <a:pt x="276513" y="99063"/>
                  </a:lnTo>
                  <a:lnTo>
                    <a:pt x="271130" y="75613"/>
                  </a:lnTo>
                  <a:lnTo>
                    <a:pt x="260938" y="53493"/>
                  </a:lnTo>
                  <a:lnTo>
                    <a:pt x="245490" y="38202"/>
                  </a:lnTo>
                  <a:lnTo>
                    <a:pt x="206976" y="13265"/>
                  </a:lnTo>
                  <a:lnTo>
                    <a:pt x="183292" y="9015"/>
                  </a:lnTo>
                  <a:lnTo>
                    <a:pt x="123635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109174" y="1734710"/>
              <a:ext cx="197189" cy="149892"/>
            </a:xfrm>
            <a:custGeom>
              <a:avLst/>
              <a:gdLst/>
              <a:ahLst/>
              <a:cxnLst/>
              <a:rect l="0" t="0" r="0" b="0"/>
              <a:pathLst>
                <a:path w="197189" h="149892">
                  <a:moveTo>
                    <a:pt x="112960" y="76191"/>
                  </a:moveTo>
                  <a:lnTo>
                    <a:pt x="112960" y="53834"/>
                  </a:lnTo>
                  <a:lnTo>
                    <a:pt x="101782" y="23163"/>
                  </a:lnTo>
                  <a:lnTo>
                    <a:pt x="86935" y="8559"/>
                  </a:lnTo>
                  <a:lnTo>
                    <a:pt x="78063" y="3027"/>
                  </a:lnTo>
                  <a:lnTo>
                    <a:pt x="58846" y="0"/>
                  </a:lnTo>
                  <a:lnTo>
                    <a:pt x="48808" y="831"/>
                  </a:lnTo>
                  <a:lnTo>
                    <a:pt x="31416" y="11112"/>
                  </a:lnTo>
                  <a:lnTo>
                    <a:pt x="17057" y="27380"/>
                  </a:lnTo>
                  <a:lnTo>
                    <a:pt x="6776" y="46309"/>
                  </a:lnTo>
                  <a:lnTo>
                    <a:pt x="0" y="82285"/>
                  </a:lnTo>
                  <a:lnTo>
                    <a:pt x="3582" y="116991"/>
                  </a:lnTo>
                  <a:lnTo>
                    <a:pt x="8456" y="125618"/>
                  </a:lnTo>
                  <a:lnTo>
                    <a:pt x="23230" y="138323"/>
                  </a:lnTo>
                  <a:lnTo>
                    <a:pt x="32083" y="141009"/>
                  </a:lnTo>
                  <a:lnTo>
                    <a:pt x="51279" y="140874"/>
                  </a:lnTo>
                  <a:lnTo>
                    <a:pt x="81816" y="128632"/>
                  </a:lnTo>
                  <a:lnTo>
                    <a:pt x="107502" y="104597"/>
                  </a:lnTo>
                  <a:lnTo>
                    <a:pt x="124341" y="75249"/>
                  </a:lnTo>
                  <a:lnTo>
                    <a:pt x="127567" y="73223"/>
                  </a:lnTo>
                  <a:lnTo>
                    <a:pt x="129717" y="76552"/>
                  </a:lnTo>
                  <a:lnTo>
                    <a:pt x="131151" y="83451"/>
                  </a:lnTo>
                  <a:lnTo>
                    <a:pt x="163074" y="130934"/>
                  </a:lnTo>
                  <a:lnTo>
                    <a:pt x="176567" y="141466"/>
                  </a:lnTo>
                  <a:lnTo>
                    <a:pt x="197188" y="1498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300773" y="1742346"/>
              <a:ext cx="142461" cy="142256"/>
            </a:xfrm>
            <a:custGeom>
              <a:avLst/>
              <a:gdLst/>
              <a:ahLst/>
              <a:cxnLst/>
              <a:rect l="0" t="0" r="0" b="0"/>
              <a:pathLst>
                <a:path w="142461" h="142256">
                  <a:moveTo>
                    <a:pt x="5589" y="58027"/>
                  </a:moveTo>
                  <a:lnTo>
                    <a:pt x="0" y="74794"/>
                  </a:lnTo>
                  <a:lnTo>
                    <a:pt x="2114" y="107579"/>
                  </a:lnTo>
                  <a:lnTo>
                    <a:pt x="3272" y="110948"/>
                  </a:lnTo>
                  <a:lnTo>
                    <a:pt x="4045" y="108516"/>
                  </a:lnTo>
                  <a:lnTo>
                    <a:pt x="13787" y="53794"/>
                  </a:lnTo>
                  <a:lnTo>
                    <a:pt x="17422" y="30409"/>
                  </a:lnTo>
                  <a:lnTo>
                    <a:pt x="26836" y="12217"/>
                  </a:lnTo>
                  <a:lnTo>
                    <a:pt x="34961" y="6430"/>
                  </a:lnTo>
                  <a:lnTo>
                    <a:pt x="56468" y="0"/>
                  </a:lnTo>
                  <a:lnTo>
                    <a:pt x="66415" y="625"/>
                  </a:lnTo>
                  <a:lnTo>
                    <a:pt x="83706" y="7558"/>
                  </a:lnTo>
                  <a:lnTo>
                    <a:pt x="106594" y="30205"/>
                  </a:lnTo>
                  <a:lnTo>
                    <a:pt x="130906" y="79579"/>
                  </a:lnTo>
                  <a:lnTo>
                    <a:pt x="139036" y="110816"/>
                  </a:lnTo>
                  <a:lnTo>
                    <a:pt x="142460" y="1422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446051" y="1601148"/>
              <a:ext cx="165639" cy="283948"/>
            </a:xfrm>
            <a:custGeom>
              <a:avLst/>
              <a:gdLst/>
              <a:ahLst/>
              <a:cxnLst/>
              <a:rect l="0" t="0" r="0" b="0"/>
              <a:pathLst>
                <a:path w="165639" h="283948">
                  <a:moveTo>
                    <a:pt x="112995" y="230810"/>
                  </a:moveTo>
                  <a:lnTo>
                    <a:pt x="103420" y="199528"/>
                  </a:lnTo>
                  <a:lnTo>
                    <a:pt x="73592" y="161122"/>
                  </a:lnTo>
                  <a:lnTo>
                    <a:pt x="65669" y="157445"/>
                  </a:lnTo>
                  <a:lnTo>
                    <a:pt x="47508" y="156479"/>
                  </a:lnTo>
                  <a:lnTo>
                    <a:pt x="30858" y="163069"/>
                  </a:lnTo>
                  <a:lnTo>
                    <a:pt x="23142" y="168102"/>
                  </a:lnTo>
                  <a:lnTo>
                    <a:pt x="11449" y="183053"/>
                  </a:lnTo>
                  <a:lnTo>
                    <a:pt x="3523" y="202566"/>
                  </a:lnTo>
                  <a:lnTo>
                    <a:pt x="0" y="226836"/>
                  </a:lnTo>
                  <a:lnTo>
                    <a:pt x="4674" y="246981"/>
                  </a:lnTo>
                  <a:lnTo>
                    <a:pt x="26738" y="278978"/>
                  </a:lnTo>
                  <a:lnTo>
                    <a:pt x="34433" y="282809"/>
                  </a:lnTo>
                  <a:lnTo>
                    <a:pt x="52343" y="283947"/>
                  </a:lnTo>
                  <a:lnTo>
                    <a:pt x="68881" y="277433"/>
                  </a:lnTo>
                  <a:lnTo>
                    <a:pt x="76567" y="272421"/>
                  </a:lnTo>
                  <a:lnTo>
                    <a:pt x="88226" y="257492"/>
                  </a:lnTo>
                  <a:lnTo>
                    <a:pt x="108997" y="201872"/>
                  </a:lnTo>
                  <a:lnTo>
                    <a:pt x="120308" y="151394"/>
                  </a:lnTo>
                  <a:lnTo>
                    <a:pt x="122889" y="91381"/>
                  </a:lnTo>
                  <a:lnTo>
                    <a:pt x="114993" y="34466"/>
                  </a:lnTo>
                  <a:lnTo>
                    <a:pt x="108814" y="6286"/>
                  </a:lnTo>
                  <a:lnTo>
                    <a:pt x="105528" y="409"/>
                  </a:lnTo>
                  <a:lnTo>
                    <a:pt x="102168" y="0"/>
                  </a:lnTo>
                  <a:lnTo>
                    <a:pt x="98758" y="3237"/>
                  </a:lnTo>
                  <a:lnTo>
                    <a:pt x="88370" y="30150"/>
                  </a:lnTo>
                  <a:lnTo>
                    <a:pt x="90020" y="81166"/>
                  </a:lnTo>
                  <a:lnTo>
                    <a:pt x="94679" y="139423"/>
                  </a:lnTo>
                  <a:lnTo>
                    <a:pt x="106399" y="183455"/>
                  </a:lnTo>
                  <a:lnTo>
                    <a:pt x="131320" y="224186"/>
                  </a:lnTo>
                  <a:lnTo>
                    <a:pt x="165638" y="2623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799986" y="1552431"/>
              <a:ext cx="180201" cy="363756"/>
            </a:xfrm>
            <a:custGeom>
              <a:avLst/>
              <a:gdLst/>
              <a:ahLst/>
              <a:cxnLst/>
              <a:rect l="0" t="0" r="0" b="0"/>
              <a:pathLst>
                <a:path w="180201" h="363756">
                  <a:moveTo>
                    <a:pt x="180200" y="90014"/>
                  </a:moveTo>
                  <a:lnTo>
                    <a:pt x="165628" y="47323"/>
                  </a:lnTo>
                  <a:lnTo>
                    <a:pt x="152666" y="27756"/>
                  </a:lnTo>
                  <a:lnTo>
                    <a:pt x="135208" y="11261"/>
                  </a:lnTo>
                  <a:lnTo>
                    <a:pt x="112631" y="2370"/>
                  </a:lnTo>
                  <a:lnTo>
                    <a:pt x="100059" y="0"/>
                  </a:lnTo>
                  <a:lnTo>
                    <a:pt x="76732" y="3604"/>
                  </a:lnTo>
                  <a:lnTo>
                    <a:pt x="46988" y="18788"/>
                  </a:lnTo>
                  <a:lnTo>
                    <a:pt x="15977" y="44879"/>
                  </a:lnTo>
                  <a:lnTo>
                    <a:pt x="0" y="82360"/>
                  </a:lnTo>
                  <a:lnTo>
                    <a:pt x="1065" y="107669"/>
                  </a:lnTo>
                  <a:lnTo>
                    <a:pt x="20813" y="152513"/>
                  </a:lnTo>
                  <a:lnTo>
                    <a:pt x="36832" y="167704"/>
                  </a:lnTo>
                  <a:lnTo>
                    <a:pt x="46017" y="173393"/>
                  </a:lnTo>
                  <a:lnTo>
                    <a:pt x="65581" y="176594"/>
                  </a:lnTo>
                  <a:lnTo>
                    <a:pt x="75711" y="175810"/>
                  </a:lnTo>
                  <a:lnTo>
                    <a:pt x="93206" y="168700"/>
                  </a:lnTo>
                  <a:lnTo>
                    <a:pt x="123502" y="145071"/>
                  </a:lnTo>
                  <a:lnTo>
                    <a:pt x="139354" y="119195"/>
                  </a:lnTo>
                  <a:lnTo>
                    <a:pt x="143611" y="118827"/>
                  </a:lnTo>
                  <a:lnTo>
                    <a:pt x="147618" y="124430"/>
                  </a:lnTo>
                  <a:lnTo>
                    <a:pt x="151460" y="134015"/>
                  </a:lnTo>
                  <a:lnTo>
                    <a:pt x="152609" y="154024"/>
                  </a:lnTo>
                  <a:lnTo>
                    <a:pt x="149141" y="214344"/>
                  </a:lnTo>
                  <a:lnTo>
                    <a:pt x="148719" y="269294"/>
                  </a:lnTo>
                  <a:lnTo>
                    <a:pt x="154224" y="325209"/>
                  </a:lnTo>
                  <a:lnTo>
                    <a:pt x="159143" y="3637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070394" y="1600331"/>
              <a:ext cx="239000" cy="291446"/>
            </a:xfrm>
            <a:custGeom>
              <a:avLst/>
              <a:gdLst/>
              <a:ahLst/>
              <a:cxnLst/>
              <a:rect l="0" t="0" r="0" b="0"/>
              <a:pathLst>
                <a:path w="239000" h="291446">
                  <a:moveTo>
                    <a:pt x="151948" y="42114"/>
                  </a:moveTo>
                  <a:lnTo>
                    <a:pt x="140769" y="25347"/>
                  </a:lnTo>
                  <a:lnTo>
                    <a:pt x="133967" y="21577"/>
                  </a:lnTo>
                  <a:lnTo>
                    <a:pt x="117050" y="20508"/>
                  </a:lnTo>
                  <a:lnTo>
                    <a:pt x="87796" y="32073"/>
                  </a:lnTo>
                  <a:lnTo>
                    <a:pt x="62490" y="55907"/>
                  </a:lnTo>
                  <a:lnTo>
                    <a:pt x="34148" y="96571"/>
                  </a:lnTo>
                  <a:lnTo>
                    <a:pt x="12230" y="156549"/>
                  </a:lnTo>
                  <a:lnTo>
                    <a:pt x="0" y="207005"/>
                  </a:lnTo>
                  <a:lnTo>
                    <a:pt x="1747" y="230043"/>
                  </a:lnTo>
                  <a:lnTo>
                    <a:pt x="14898" y="262743"/>
                  </a:lnTo>
                  <a:lnTo>
                    <a:pt x="33324" y="277822"/>
                  </a:lnTo>
                  <a:lnTo>
                    <a:pt x="57112" y="287253"/>
                  </a:lnTo>
                  <a:lnTo>
                    <a:pt x="83282" y="291445"/>
                  </a:lnTo>
                  <a:lnTo>
                    <a:pt x="124324" y="282626"/>
                  </a:lnTo>
                  <a:lnTo>
                    <a:pt x="170537" y="258685"/>
                  </a:lnTo>
                  <a:lnTo>
                    <a:pt x="203410" y="228306"/>
                  </a:lnTo>
                  <a:lnTo>
                    <a:pt x="216933" y="207924"/>
                  </a:lnTo>
                  <a:lnTo>
                    <a:pt x="238999" y="148668"/>
                  </a:lnTo>
                  <a:lnTo>
                    <a:pt x="238832" y="110600"/>
                  </a:lnTo>
                  <a:lnTo>
                    <a:pt x="227125" y="64221"/>
                  </a:lnTo>
                  <a:lnTo>
                    <a:pt x="208798" y="33067"/>
                  </a:lnTo>
                  <a:lnTo>
                    <a:pt x="17300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664538" y="1800373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414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664538" y="17056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730447" y="1752669"/>
              <a:ext cx="144837" cy="170933"/>
            </a:xfrm>
            <a:custGeom>
              <a:avLst/>
              <a:gdLst/>
              <a:ahLst/>
              <a:cxnLst/>
              <a:rect l="0" t="0" r="0" b="0"/>
              <a:pathLst>
                <a:path w="144837" h="170933">
                  <a:moveTo>
                    <a:pt x="113076" y="5590"/>
                  </a:moveTo>
                  <a:lnTo>
                    <a:pt x="96309" y="0"/>
                  </a:lnTo>
                  <a:lnTo>
                    <a:pt x="63525" y="2114"/>
                  </a:lnTo>
                  <a:lnTo>
                    <a:pt x="20099" y="14478"/>
                  </a:lnTo>
                  <a:lnTo>
                    <a:pt x="3123" y="25528"/>
                  </a:lnTo>
                  <a:lnTo>
                    <a:pt x="0" y="31750"/>
                  </a:lnTo>
                  <a:lnTo>
                    <a:pt x="257" y="38238"/>
                  </a:lnTo>
                  <a:lnTo>
                    <a:pt x="2768" y="44903"/>
                  </a:lnTo>
                  <a:lnTo>
                    <a:pt x="14918" y="55427"/>
                  </a:lnTo>
                  <a:lnTo>
                    <a:pt x="71588" y="79043"/>
                  </a:lnTo>
                  <a:lnTo>
                    <a:pt x="113199" y="98868"/>
                  </a:lnTo>
                  <a:lnTo>
                    <a:pt x="139109" y="118495"/>
                  </a:lnTo>
                  <a:lnTo>
                    <a:pt x="143300" y="126484"/>
                  </a:lnTo>
                  <a:lnTo>
                    <a:pt x="144836" y="144718"/>
                  </a:lnTo>
                  <a:lnTo>
                    <a:pt x="140098" y="152154"/>
                  </a:lnTo>
                  <a:lnTo>
                    <a:pt x="122357" y="163536"/>
                  </a:lnTo>
                  <a:lnTo>
                    <a:pt x="86060" y="170932"/>
                  </a:lnTo>
                  <a:lnTo>
                    <a:pt x="68703" y="169542"/>
                  </a:lnTo>
                  <a:lnTo>
                    <a:pt x="49905" y="163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7254937" y="1421347"/>
            <a:ext cx="770807" cy="370654"/>
            <a:chOff x="7254937" y="1421347"/>
            <a:chExt cx="770807" cy="370654"/>
          </a:xfrm>
        </p:grpSpPr>
        <p:sp>
          <p:nvSpPr>
            <p:cNvPr id="99" name="Freeform 98"/>
            <p:cNvSpPr/>
            <p:nvPr/>
          </p:nvSpPr>
          <p:spPr>
            <a:xfrm>
              <a:off x="7254937" y="1421347"/>
              <a:ext cx="349725" cy="370654"/>
            </a:xfrm>
            <a:custGeom>
              <a:avLst/>
              <a:gdLst/>
              <a:ahLst/>
              <a:cxnLst/>
              <a:rect l="0" t="0" r="0" b="0"/>
              <a:pathLst>
                <a:path w="349725" h="370654">
                  <a:moveTo>
                    <a:pt x="115011" y="0"/>
                  </a:moveTo>
                  <a:lnTo>
                    <a:pt x="59924" y="58563"/>
                  </a:lnTo>
                  <a:lnTo>
                    <a:pt x="8048" y="101679"/>
                  </a:lnTo>
                  <a:lnTo>
                    <a:pt x="2758" y="102881"/>
                  </a:lnTo>
                  <a:lnTo>
                    <a:pt x="402" y="100173"/>
                  </a:lnTo>
                  <a:lnTo>
                    <a:pt x="0" y="94858"/>
                  </a:lnTo>
                  <a:lnTo>
                    <a:pt x="3242" y="88975"/>
                  </a:lnTo>
                  <a:lnTo>
                    <a:pt x="16202" y="76199"/>
                  </a:lnTo>
                  <a:lnTo>
                    <a:pt x="43231" y="61442"/>
                  </a:lnTo>
                  <a:lnTo>
                    <a:pt x="92210" y="47145"/>
                  </a:lnTo>
                  <a:lnTo>
                    <a:pt x="150065" y="43107"/>
                  </a:lnTo>
                  <a:lnTo>
                    <a:pt x="206293" y="47899"/>
                  </a:lnTo>
                  <a:lnTo>
                    <a:pt x="240324" y="62415"/>
                  </a:lnTo>
                  <a:lnTo>
                    <a:pt x="247685" y="70856"/>
                  </a:lnTo>
                  <a:lnTo>
                    <a:pt x="255865" y="92713"/>
                  </a:lnTo>
                  <a:lnTo>
                    <a:pt x="256382" y="114905"/>
                  </a:lnTo>
                  <a:lnTo>
                    <a:pt x="251542" y="135297"/>
                  </a:lnTo>
                  <a:lnTo>
                    <a:pt x="229371" y="167452"/>
                  </a:lnTo>
                  <a:lnTo>
                    <a:pt x="214970" y="180878"/>
                  </a:lnTo>
                  <a:lnTo>
                    <a:pt x="166952" y="202876"/>
                  </a:lnTo>
                  <a:lnTo>
                    <a:pt x="146285" y="204031"/>
                  </a:lnTo>
                  <a:lnTo>
                    <a:pt x="135860" y="202701"/>
                  </a:lnTo>
                  <a:lnTo>
                    <a:pt x="132420" y="200644"/>
                  </a:lnTo>
                  <a:lnTo>
                    <a:pt x="133636" y="198104"/>
                  </a:lnTo>
                  <a:lnTo>
                    <a:pt x="137956" y="195240"/>
                  </a:lnTo>
                  <a:lnTo>
                    <a:pt x="191270" y="190267"/>
                  </a:lnTo>
                  <a:lnTo>
                    <a:pt x="228463" y="192856"/>
                  </a:lnTo>
                  <a:lnTo>
                    <a:pt x="283156" y="208670"/>
                  </a:lnTo>
                  <a:lnTo>
                    <a:pt x="322400" y="232638"/>
                  </a:lnTo>
                  <a:lnTo>
                    <a:pt x="337036" y="247284"/>
                  </a:lnTo>
                  <a:lnTo>
                    <a:pt x="347440" y="265492"/>
                  </a:lnTo>
                  <a:lnTo>
                    <a:pt x="349724" y="288402"/>
                  </a:lnTo>
                  <a:lnTo>
                    <a:pt x="345670" y="311842"/>
                  </a:lnTo>
                  <a:lnTo>
                    <a:pt x="336069" y="330059"/>
                  </a:lnTo>
                  <a:lnTo>
                    <a:pt x="306332" y="353469"/>
                  </a:lnTo>
                  <a:lnTo>
                    <a:pt x="267885" y="369633"/>
                  </a:lnTo>
                  <a:lnTo>
                    <a:pt x="221268" y="370653"/>
                  </a:lnTo>
                  <a:lnTo>
                    <a:pt x="162690" y="359348"/>
                  </a:lnTo>
                  <a:lnTo>
                    <a:pt x="105216" y="329150"/>
                  </a:lnTo>
                  <a:lnTo>
                    <a:pt x="62369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643519" y="1476787"/>
              <a:ext cx="382225" cy="243480"/>
            </a:xfrm>
            <a:custGeom>
              <a:avLst/>
              <a:gdLst/>
              <a:ahLst/>
              <a:cxnLst/>
              <a:rect l="0" t="0" r="0" b="0"/>
              <a:pathLst>
                <a:path w="382225" h="243480">
                  <a:moveTo>
                    <a:pt x="221269" y="49845"/>
                  </a:moveTo>
                  <a:lnTo>
                    <a:pt x="210090" y="38666"/>
                  </a:lnTo>
                  <a:lnTo>
                    <a:pt x="180781" y="26126"/>
                  </a:lnTo>
                  <a:lnTo>
                    <a:pt x="128956" y="27049"/>
                  </a:lnTo>
                  <a:lnTo>
                    <a:pt x="88761" y="30612"/>
                  </a:lnTo>
                  <a:lnTo>
                    <a:pt x="32331" y="58028"/>
                  </a:lnTo>
                  <a:lnTo>
                    <a:pt x="5929" y="89444"/>
                  </a:lnTo>
                  <a:lnTo>
                    <a:pt x="0" y="115018"/>
                  </a:lnTo>
                  <a:lnTo>
                    <a:pt x="5726" y="163974"/>
                  </a:lnTo>
                  <a:lnTo>
                    <a:pt x="20403" y="196745"/>
                  </a:lnTo>
                  <a:lnTo>
                    <a:pt x="36069" y="211840"/>
                  </a:lnTo>
                  <a:lnTo>
                    <a:pt x="74722" y="231063"/>
                  </a:lnTo>
                  <a:lnTo>
                    <a:pt x="111297" y="242489"/>
                  </a:lnTo>
                  <a:lnTo>
                    <a:pt x="134958" y="243479"/>
                  </a:lnTo>
                  <a:lnTo>
                    <a:pt x="197814" y="237561"/>
                  </a:lnTo>
                  <a:lnTo>
                    <a:pt x="249954" y="219679"/>
                  </a:lnTo>
                  <a:lnTo>
                    <a:pt x="312350" y="192529"/>
                  </a:lnTo>
                  <a:lnTo>
                    <a:pt x="345352" y="171150"/>
                  </a:lnTo>
                  <a:lnTo>
                    <a:pt x="362595" y="152891"/>
                  </a:lnTo>
                  <a:lnTo>
                    <a:pt x="379867" y="117292"/>
                  </a:lnTo>
                  <a:lnTo>
                    <a:pt x="382224" y="90740"/>
                  </a:lnTo>
                  <a:lnTo>
                    <a:pt x="378202" y="65681"/>
                  </a:lnTo>
                  <a:lnTo>
                    <a:pt x="368615" y="46744"/>
                  </a:lnTo>
                  <a:lnTo>
                    <a:pt x="344476" y="22930"/>
                  </a:lnTo>
                  <a:lnTo>
                    <a:pt x="309507" y="6645"/>
                  </a:lnTo>
                  <a:lnTo>
                    <a:pt x="263920" y="0"/>
                  </a:lnTo>
                  <a:lnTo>
                    <a:pt x="213369" y="3620"/>
                  </a:lnTo>
                  <a:lnTo>
                    <a:pt x="158660" y="15523"/>
                  </a:lnTo>
                  <a:lnTo>
                    <a:pt x="147569" y="182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547925" y="2737409"/>
            <a:ext cx="4326770" cy="536954"/>
            <a:chOff x="547925" y="2737409"/>
            <a:chExt cx="4326770" cy="536954"/>
          </a:xfrm>
        </p:grpSpPr>
        <p:sp>
          <p:nvSpPr>
            <p:cNvPr id="102" name="Freeform 101"/>
            <p:cNvSpPr/>
            <p:nvPr/>
          </p:nvSpPr>
          <p:spPr>
            <a:xfrm>
              <a:off x="547925" y="2737409"/>
              <a:ext cx="283827" cy="386123"/>
            </a:xfrm>
            <a:custGeom>
              <a:avLst/>
              <a:gdLst/>
              <a:ahLst/>
              <a:cxnLst/>
              <a:rect l="0" t="0" r="0" b="0"/>
              <a:pathLst>
                <a:path w="283827" h="386123">
                  <a:moveTo>
                    <a:pt x="41670" y="0"/>
                  </a:moveTo>
                  <a:lnTo>
                    <a:pt x="26029" y="26386"/>
                  </a:lnTo>
                  <a:lnTo>
                    <a:pt x="17951" y="49552"/>
                  </a:lnTo>
                  <a:lnTo>
                    <a:pt x="17705" y="103721"/>
                  </a:lnTo>
                  <a:lnTo>
                    <a:pt x="12863" y="152525"/>
                  </a:lnTo>
                  <a:lnTo>
                    <a:pt x="10908" y="204030"/>
                  </a:lnTo>
                  <a:lnTo>
                    <a:pt x="9159" y="255165"/>
                  </a:lnTo>
                  <a:lnTo>
                    <a:pt x="1800" y="314958"/>
                  </a:lnTo>
                  <a:lnTo>
                    <a:pt x="0" y="371830"/>
                  </a:lnTo>
                  <a:lnTo>
                    <a:pt x="3361" y="380078"/>
                  </a:lnTo>
                  <a:lnTo>
                    <a:pt x="9112" y="384407"/>
                  </a:lnTo>
                  <a:lnTo>
                    <a:pt x="16455" y="386122"/>
                  </a:lnTo>
                  <a:lnTo>
                    <a:pt x="33973" y="381790"/>
                  </a:lnTo>
                  <a:lnTo>
                    <a:pt x="94561" y="358211"/>
                  </a:lnTo>
                  <a:lnTo>
                    <a:pt x="129092" y="350632"/>
                  </a:lnTo>
                  <a:lnTo>
                    <a:pt x="188103" y="341795"/>
                  </a:lnTo>
                  <a:lnTo>
                    <a:pt x="247174" y="346466"/>
                  </a:lnTo>
                  <a:lnTo>
                    <a:pt x="283826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23657" y="2892111"/>
              <a:ext cx="124464" cy="177314"/>
            </a:xfrm>
            <a:custGeom>
              <a:avLst/>
              <a:gdLst/>
              <a:ahLst/>
              <a:cxnLst/>
              <a:rect l="0" t="0" r="0" b="0"/>
              <a:pathLst>
                <a:path w="124464" h="177314">
                  <a:moveTo>
                    <a:pt x="18622" y="66396"/>
                  </a:moveTo>
                  <a:lnTo>
                    <a:pt x="56100" y="74730"/>
                  </a:lnTo>
                  <a:lnTo>
                    <a:pt x="79733" y="73610"/>
                  </a:lnTo>
                  <a:lnTo>
                    <a:pt x="101935" y="65313"/>
                  </a:lnTo>
                  <a:lnTo>
                    <a:pt x="117261" y="50707"/>
                  </a:lnTo>
                  <a:lnTo>
                    <a:pt x="122986" y="41899"/>
                  </a:lnTo>
                  <a:lnTo>
                    <a:pt x="124463" y="33687"/>
                  </a:lnTo>
                  <a:lnTo>
                    <a:pt x="123108" y="25873"/>
                  </a:lnTo>
                  <a:lnTo>
                    <a:pt x="119865" y="18323"/>
                  </a:lnTo>
                  <a:lnTo>
                    <a:pt x="106903" y="6816"/>
                  </a:lnTo>
                  <a:lnTo>
                    <a:pt x="98533" y="2110"/>
                  </a:lnTo>
                  <a:lnTo>
                    <a:pt x="79875" y="0"/>
                  </a:lnTo>
                  <a:lnTo>
                    <a:pt x="59884" y="4131"/>
                  </a:lnTo>
                  <a:lnTo>
                    <a:pt x="39300" y="13767"/>
                  </a:lnTo>
                  <a:lnTo>
                    <a:pt x="24693" y="28967"/>
                  </a:lnTo>
                  <a:lnTo>
                    <a:pt x="5783" y="67322"/>
                  </a:lnTo>
                  <a:lnTo>
                    <a:pt x="0" y="103845"/>
                  </a:lnTo>
                  <a:lnTo>
                    <a:pt x="4887" y="127494"/>
                  </a:lnTo>
                  <a:lnTo>
                    <a:pt x="20792" y="157419"/>
                  </a:lnTo>
                  <a:lnTo>
                    <a:pt x="27087" y="165683"/>
                  </a:lnTo>
                  <a:lnTo>
                    <a:pt x="46561" y="174865"/>
                  </a:lnTo>
                  <a:lnTo>
                    <a:pt x="58305" y="177313"/>
                  </a:lnTo>
                  <a:lnTo>
                    <a:pt x="83832" y="173794"/>
                  </a:lnTo>
                  <a:lnTo>
                    <a:pt x="123907" y="1611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96261" y="2904720"/>
              <a:ext cx="182931" cy="150997"/>
            </a:xfrm>
            <a:custGeom>
              <a:avLst/>
              <a:gdLst/>
              <a:ahLst/>
              <a:cxnLst/>
              <a:rect l="0" t="0" r="0" b="0"/>
              <a:pathLst>
                <a:path w="182931" h="150997">
                  <a:moveTo>
                    <a:pt x="119759" y="32730"/>
                  </a:moveTo>
                  <a:lnTo>
                    <a:pt x="84862" y="3422"/>
                  </a:lnTo>
                  <a:lnTo>
                    <a:pt x="75437" y="323"/>
                  </a:lnTo>
                  <a:lnTo>
                    <a:pt x="55607" y="0"/>
                  </a:lnTo>
                  <a:lnTo>
                    <a:pt x="38215" y="6875"/>
                  </a:lnTo>
                  <a:lnTo>
                    <a:pt x="30301" y="11984"/>
                  </a:lnTo>
                  <a:lnTo>
                    <a:pt x="18389" y="27019"/>
                  </a:lnTo>
                  <a:lnTo>
                    <a:pt x="1210" y="65268"/>
                  </a:lnTo>
                  <a:lnTo>
                    <a:pt x="0" y="85796"/>
                  </a:lnTo>
                  <a:lnTo>
                    <a:pt x="8756" y="127570"/>
                  </a:lnTo>
                  <a:lnTo>
                    <a:pt x="14171" y="135732"/>
                  </a:lnTo>
                  <a:lnTo>
                    <a:pt x="29547" y="147919"/>
                  </a:lnTo>
                  <a:lnTo>
                    <a:pt x="48080" y="150996"/>
                  </a:lnTo>
                  <a:lnTo>
                    <a:pt x="57935" y="150178"/>
                  </a:lnTo>
                  <a:lnTo>
                    <a:pt x="75124" y="143031"/>
                  </a:lnTo>
                  <a:lnTo>
                    <a:pt x="90563" y="130886"/>
                  </a:lnTo>
                  <a:lnTo>
                    <a:pt x="105223" y="113790"/>
                  </a:lnTo>
                  <a:lnTo>
                    <a:pt x="113299" y="91374"/>
                  </a:lnTo>
                  <a:lnTo>
                    <a:pt x="116888" y="75172"/>
                  </a:lnTo>
                  <a:lnTo>
                    <a:pt x="117845" y="77402"/>
                  </a:lnTo>
                  <a:lnTo>
                    <a:pt x="118483" y="83569"/>
                  </a:lnTo>
                  <a:lnTo>
                    <a:pt x="125431" y="96659"/>
                  </a:lnTo>
                  <a:lnTo>
                    <a:pt x="130560" y="103426"/>
                  </a:lnTo>
                  <a:lnTo>
                    <a:pt x="154545" y="118538"/>
                  </a:lnTo>
                  <a:lnTo>
                    <a:pt x="182930" y="1274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234562" y="2884808"/>
              <a:ext cx="153610" cy="156549"/>
            </a:xfrm>
            <a:custGeom>
              <a:avLst/>
              <a:gdLst/>
              <a:ahLst/>
              <a:cxnLst/>
              <a:rect l="0" t="0" r="0" b="0"/>
              <a:pathLst>
                <a:path w="153610" h="156549">
                  <a:moveTo>
                    <a:pt x="102557" y="0"/>
                  </a:moveTo>
                  <a:lnTo>
                    <a:pt x="59865" y="3119"/>
                  </a:lnTo>
                  <a:lnTo>
                    <a:pt x="40299" y="9575"/>
                  </a:lnTo>
                  <a:lnTo>
                    <a:pt x="1364" y="39403"/>
                  </a:lnTo>
                  <a:lnTo>
                    <a:pt x="0" y="44986"/>
                  </a:lnTo>
                  <a:lnTo>
                    <a:pt x="2600" y="49878"/>
                  </a:lnTo>
                  <a:lnTo>
                    <a:pt x="7843" y="54309"/>
                  </a:lnTo>
                  <a:lnTo>
                    <a:pt x="26147" y="59232"/>
                  </a:lnTo>
                  <a:lnTo>
                    <a:pt x="81143" y="71058"/>
                  </a:lnTo>
                  <a:lnTo>
                    <a:pt x="111810" y="82145"/>
                  </a:lnTo>
                  <a:lnTo>
                    <a:pt x="136234" y="100898"/>
                  </a:lnTo>
                  <a:lnTo>
                    <a:pt x="151060" y="118543"/>
                  </a:lnTo>
                  <a:lnTo>
                    <a:pt x="153609" y="128162"/>
                  </a:lnTo>
                  <a:lnTo>
                    <a:pt x="150203" y="148208"/>
                  </a:lnTo>
                  <a:lnTo>
                    <a:pt x="143680" y="153787"/>
                  </a:lnTo>
                  <a:lnTo>
                    <a:pt x="134651" y="156337"/>
                  </a:lnTo>
                  <a:lnTo>
                    <a:pt x="74331" y="156548"/>
                  </a:lnTo>
                  <a:lnTo>
                    <a:pt x="288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513619" y="2737409"/>
              <a:ext cx="23542" cy="326384"/>
            </a:xfrm>
            <a:custGeom>
              <a:avLst/>
              <a:gdLst/>
              <a:ahLst/>
              <a:cxnLst/>
              <a:rect l="0" t="0" r="0" b="0"/>
              <a:pathLst>
                <a:path w="23542" h="326384">
                  <a:moveTo>
                    <a:pt x="23541" y="0"/>
                  </a:moveTo>
                  <a:lnTo>
                    <a:pt x="15208" y="37478"/>
                  </a:lnTo>
                  <a:lnTo>
                    <a:pt x="7424" y="78565"/>
                  </a:lnTo>
                  <a:lnTo>
                    <a:pt x="0" y="108617"/>
                  </a:lnTo>
                  <a:lnTo>
                    <a:pt x="1647" y="162745"/>
                  </a:lnTo>
                  <a:lnTo>
                    <a:pt x="7908" y="223480"/>
                  </a:lnTo>
                  <a:lnTo>
                    <a:pt x="13174" y="285433"/>
                  </a:lnTo>
                  <a:lnTo>
                    <a:pt x="23541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431875" y="2889271"/>
              <a:ext cx="221099" cy="16595"/>
            </a:xfrm>
            <a:custGeom>
              <a:avLst/>
              <a:gdLst/>
              <a:ahLst/>
              <a:cxnLst/>
              <a:rect l="0" t="0" r="0" b="0"/>
              <a:pathLst>
                <a:path w="221099" h="16595">
                  <a:moveTo>
                    <a:pt x="221098" y="6065"/>
                  </a:moveTo>
                  <a:lnTo>
                    <a:pt x="178407" y="2946"/>
                  </a:lnTo>
                  <a:lnTo>
                    <a:pt x="155331" y="0"/>
                  </a:lnTo>
                  <a:lnTo>
                    <a:pt x="92857" y="4520"/>
                  </a:lnTo>
                  <a:lnTo>
                    <a:pt x="35370" y="11350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833893" y="2740073"/>
              <a:ext cx="261279" cy="319221"/>
            </a:xfrm>
            <a:custGeom>
              <a:avLst/>
              <a:gdLst/>
              <a:ahLst/>
              <a:cxnLst/>
              <a:rect l="0" t="0" r="0" b="0"/>
              <a:pathLst>
                <a:path w="261279" h="319221">
                  <a:moveTo>
                    <a:pt x="261278" y="71035"/>
                  </a:moveTo>
                  <a:lnTo>
                    <a:pt x="206190" y="21537"/>
                  </a:lnTo>
                  <a:lnTo>
                    <a:pt x="176325" y="6326"/>
                  </a:lnTo>
                  <a:lnTo>
                    <a:pt x="139660" y="0"/>
                  </a:lnTo>
                  <a:lnTo>
                    <a:pt x="115979" y="4759"/>
                  </a:lnTo>
                  <a:lnTo>
                    <a:pt x="86035" y="20592"/>
                  </a:lnTo>
                  <a:lnTo>
                    <a:pt x="41625" y="54947"/>
                  </a:lnTo>
                  <a:lnTo>
                    <a:pt x="11138" y="108864"/>
                  </a:lnTo>
                  <a:lnTo>
                    <a:pt x="1938" y="149055"/>
                  </a:lnTo>
                  <a:lnTo>
                    <a:pt x="0" y="211792"/>
                  </a:lnTo>
                  <a:lnTo>
                    <a:pt x="7867" y="254941"/>
                  </a:lnTo>
                  <a:lnTo>
                    <a:pt x="24496" y="289303"/>
                  </a:lnTo>
                  <a:lnTo>
                    <a:pt x="37498" y="306863"/>
                  </a:lnTo>
                  <a:lnTo>
                    <a:pt x="57315" y="316228"/>
                  </a:lnTo>
                  <a:lnTo>
                    <a:pt x="80550" y="319220"/>
                  </a:lnTo>
                  <a:lnTo>
                    <a:pt x="134706" y="308627"/>
                  </a:lnTo>
                  <a:lnTo>
                    <a:pt x="177050" y="2816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028893" y="2905865"/>
              <a:ext cx="114189" cy="129450"/>
            </a:xfrm>
            <a:custGeom>
              <a:avLst/>
              <a:gdLst/>
              <a:ahLst/>
              <a:cxnLst/>
              <a:rect l="0" t="0" r="0" b="0"/>
              <a:pathLst>
                <a:path w="114189" h="129450">
                  <a:moveTo>
                    <a:pt x="97863" y="0"/>
                  </a:moveTo>
                  <a:lnTo>
                    <a:pt x="55171" y="3119"/>
                  </a:lnTo>
                  <a:lnTo>
                    <a:pt x="44836" y="5589"/>
                  </a:lnTo>
                  <a:lnTo>
                    <a:pt x="27112" y="17692"/>
                  </a:lnTo>
                  <a:lnTo>
                    <a:pt x="12606" y="34769"/>
                  </a:lnTo>
                  <a:lnTo>
                    <a:pt x="2259" y="54057"/>
                  </a:lnTo>
                  <a:lnTo>
                    <a:pt x="0" y="74328"/>
                  </a:lnTo>
                  <a:lnTo>
                    <a:pt x="1036" y="84647"/>
                  </a:lnTo>
                  <a:lnTo>
                    <a:pt x="11545" y="102352"/>
                  </a:lnTo>
                  <a:lnTo>
                    <a:pt x="27914" y="116849"/>
                  </a:lnTo>
                  <a:lnTo>
                    <a:pt x="46888" y="127192"/>
                  </a:lnTo>
                  <a:lnTo>
                    <a:pt x="67018" y="129449"/>
                  </a:lnTo>
                  <a:lnTo>
                    <a:pt x="77300" y="128413"/>
                  </a:lnTo>
                  <a:lnTo>
                    <a:pt x="94963" y="117904"/>
                  </a:lnTo>
                  <a:lnTo>
                    <a:pt x="102949" y="110188"/>
                  </a:lnTo>
                  <a:lnTo>
                    <a:pt x="111822" y="89137"/>
                  </a:lnTo>
                  <a:lnTo>
                    <a:pt x="114188" y="76972"/>
                  </a:lnTo>
                  <a:lnTo>
                    <a:pt x="110578" y="54097"/>
                  </a:lnTo>
                  <a:lnTo>
                    <a:pt x="102344" y="35742"/>
                  </a:lnTo>
                  <a:lnTo>
                    <a:pt x="87334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210984" y="2948272"/>
              <a:ext cx="189514" cy="76614"/>
            </a:xfrm>
            <a:custGeom>
              <a:avLst/>
              <a:gdLst/>
              <a:ahLst/>
              <a:cxnLst/>
              <a:rect l="0" t="0" r="0" b="0"/>
              <a:pathLst>
                <a:path w="189514" h="76614">
                  <a:moveTo>
                    <a:pt x="0" y="52349"/>
                  </a:moveTo>
                  <a:lnTo>
                    <a:pt x="0" y="76613"/>
                  </a:lnTo>
                  <a:lnTo>
                    <a:pt x="3120" y="49170"/>
                  </a:lnTo>
                  <a:lnTo>
                    <a:pt x="14654" y="9607"/>
                  </a:lnTo>
                  <a:lnTo>
                    <a:pt x="20298" y="3968"/>
                  </a:lnTo>
                  <a:lnTo>
                    <a:pt x="27570" y="1378"/>
                  </a:lnTo>
                  <a:lnTo>
                    <a:pt x="35928" y="821"/>
                  </a:lnTo>
                  <a:lnTo>
                    <a:pt x="51453" y="6441"/>
                  </a:lnTo>
                  <a:lnTo>
                    <a:pt x="58868" y="11215"/>
                  </a:lnTo>
                  <a:lnTo>
                    <a:pt x="70228" y="25879"/>
                  </a:lnTo>
                  <a:lnTo>
                    <a:pt x="74894" y="34702"/>
                  </a:lnTo>
                  <a:lnTo>
                    <a:pt x="79176" y="37075"/>
                  </a:lnTo>
                  <a:lnTo>
                    <a:pt x="83199" y="35148"/>
                  </a:lnTo>
                  <a:lnTo>
                    <a:pt x="103652" y="6838"/>
                  </a:lnTo>
                  <a:lnTo>
                    <a:pt x="111216" y="2121"/>
                  </a:lnTo>
                  <a:lnTo>
                    <a:pt x="128978" y="0"/>
                  </a:lnTo>
                  <a:lnTo>
                    <a:pt x="145451" y="6076"/>
                  </a:lnTo>
                  <a:lnTo>
                    <a:pt x="175090" y="29041"/>
                  </a:lnTo>
                  <a:lnTo>
                    <a:pt x="183103" y="45500"/>
                  </a:lnTo>
                  <a:lnTo>
                    <a:pt x="189513" y="734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463668" y="2943114"/>
              <a:ext cx="200043" cy="79039"/>
            </a:xfrm>
            <a:custGeom>
              <a:avLst/>
              <a:gdLst/>
              <a:ahLst/>
              <a:cxnLst/>
              <a:rect l="0" t="0" r="0" b="0"/>
              <a:pathLst>
                <a:path w="200043" h="79039">
                  <a:moveTo>
                    <a:pt x="0" y="15393"/>
                  </a:moveTo>
                  <a:lnTo>
                    <a:pt x="9065" y="74010"/>
                  </a:lnTo>
                  <a:lnTo>
                    <a:pt x="8383" y="79038"/>
                  </a:lnTo>
                  <a:lnTo>
                    <a:pt x="6759" y="78880"/>
                  </a:lnTo>
                  <a:lnTo>
                    <a:pt x="4506" y="75265"/>
                  </a:lnTo>
                  <a:lnTo>
                    <a:pt x="1335" y="47821"/>
                  </a:lnTo>
                  <a:lnTo>
                    <a:pt x="6833" y="29415"/>
                  </a:lnTo>
                  <a:lnTo>
                    <a:pt x="11574" y="21232"/>
                  </a:lnTo>
                  <a:lnTo>
                    <a:pt x="18245" y="16946"/>
                  </a:lnTo>
                  <a:lnTo>
                    <a:pt x="35015" y="15304"/>
                  </a:lnTo>
                  <a:lnTo>
                    <a:pt x="51047" y="21593"/>
                  </a:lnTo>
                  <a:lnTo>
                    <a:pt x="65972" y="33357"/>
                  </a:lnTo>
                  <a:lnTo>
                    <a:pt x="80404" y="50283"/>
                  </a:lnTo>
                  <a:lnTo>
                    <a:pt x="85188" y="51521"/>
                  </a:lnTo>
                  <a:lnTo>
                    <a:pt x="88378" y="47668"/>
                  </a:lnTo>
                  <a:lnTo>
                    <a:pt x="99086" y="13450"/>
                  </a:lnTo>
                  <a:lnTo>
                    <a:pt x="105832" y="7079"/>
                  </a:lnTo>
                  <a:lnTo>
                    <a:pt x="125805" y="0"/>
                  </a:lnTo>
                  <a:lnTo>
                    <a:pt x="135343" y="452"/>
                  </a:lnTo>
                  <a:lnTo>
                    <a:pt x="152179" y="7193"/>
                  </a:lnTo>
                  <a:lnTo>
                    <a:pt x="174812" y="24142"/>
                  </a:lnTo>
                  <a:lnTo>
                    <a:pt x="200042" y="680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703113" y="2916393"/>
              <a:ext cx="120820" cy="123057"/>
            </a:xfrm>
            <a:custGeom>
              <a:avLst/>
              <a:gdLst/>
              <a:ahLst/>
              <a:cxnLst/>
              <a:rect l="0" t="0" r="0" b="0"/>
              <a:pathLst>
                <a:path w="120820" h="123057">
                  <a:moveTo>
                    <a:pt x="86939" y="0"/>
                  </a:moveTo>
                  <a:lnTo>
                    <a:pt x="64582" y="0"/>
                  </a:lnTo>
                  <a:lnTo>
                    <a:pt x="33911" y="11179"/>
                  </a:lnTo>
                  <a:lnTo>
                    <a:pt x="19307" y="26026"/>
                  </a:lnTo>
                  <a:lnTo>
                    <a:pt x="400" y="64153"/>
                  </a:lnTo>
                  <a:lnTo>
                    <a:pt x="0" y="74354"/>
                  </a:lnTo>
                  <a:lnTo>
                    <a:pt x="5795" y="95048"/>
                  </a:lnTo>
                  <a:lnTo>
                    <a:pt x="19289" y="109704"/>
                  </a:lnTo>
                  <a:lnTo>
                    <a:pt x="27801" y="115250"/>
                  </a:lnTo>
                  <a:lnTo>
                    <a:pt x="62137" y="123056"/>
                  </a:lnTo>
                  <a:lnTo>
                    <a:pt x="85274" y="118643"/>
                  </a:lnTo>
                  <a:lnTo>
                    <a:pt x="96358" y="114190"/>
                  </a:lnTo>
                  <a:lnTo>
                    <a:pt x="111792" y="99884"/>
                  </a:lnTo>
                  <a:lnTo>
                    <a:pt x="117545" y="91156"/>
                  </a:lnTo>
                  <a:lnTo>
                    <a:pt x="120819" y="72100"/>
                  </a:lnTo>
                  <a:lnTo>
                    <a:pt x="120054" y="62105"/>
                  </a:lnTo>
                  <a:lnTo>
                    <a:pt x="112965" y="44760"/>
                  </a:lnTo>
                  <a:lnTo>
                    <a:pt x="8693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884808" y="2925148"/>
              <a:ext cx="147400" cy="107060"/>
            </a:xfrm>
            <a:custGeom>
              <a:avLst/>
              <a:gdLst/>
              <a:ahLst/>
              <a:cxnLst/>
              <a:rect l="0" t="0" r="0" b="0"/>
              <a:pathLst>
                <a:path w="147400" h="107060">
                  <a:moveTo>
                    <a:pt x="0" y="54416"/>
                  </a:moveTo>
                  <a:lnTo>
                    <a:pt x="15619" y="101272"/>
                  </a:lnTo>
                  <a:lnTo>
                    <a:pt x="5841" y="71938"/>
                  </a:lnTo>
                  <a:lnTo>
                    <a:pt x="5715" y="52845"/>
                  </a:lnTo>
                  <a:lnTo>
                    <a:pt x="10729" y="33831"/>
                  </a:lnTo>
                  <a:lnTo>
                    <a:pt x="20756" y="17581"/>
                  </a:lnTo>
                  <a:lnTo>
                    <a:pt x="36131" y="5680"/>
                  </a:lnTo>
                  <a:lnTo>
                    <a:pt x="45144" y="868"/>
                  </a:lnTo>
                  <a:lnTo>
                    <a:pt x="54662" y="0"/>
                  </a:lnTo>
                  <a:lnTo>
                    <a:pt x="74597" y="5275"/>
                  </a:lnTo>
                  <a:lnTo>
                    <a:pt x="107585" y="27725"/>
                  </a:lnTo>
                  <a:lnTo>
                    <a:pt x="128323" y="48978"/>
                  </a:lnTo>
                  <a:lnTo>
                    <a:pt x="141227" y="75812"/>
                  </a:lnTo>
                  <a:lnTo>
                    <a:pt x="147399" y="1070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253305" y="2758304"/>
              <a:ext cx="260968" cy="337075"/>
            </a:xfrm>
            <a:custGeom>
              <a:avLst/>
              <a:gdLst/>
              <a:ahLst/>
              <a:cxnLst/>
              <a:rect l="0" t="0" r="0" b="0"/>
              <a:pathLst>
                <a:path w="260968" h="337075">
                  <a:moveTo>
                    <a:pt x="0" y="326545"/>
                  </a:moveTo>
                  <a:lnTo>
                    <a:pt x="17958" y="272670"/>
                  </a:lnTo>
                  <a:lnTo>
                    <a:pt x="37471" y="209454"/>
                  </a:lnTo>
                  <a:lnTo>
                    <a:pt x="43078" y="171879"/>
                  </a:lnTo>
                  <a:lnTo>
                    <a:pt x="71242" y="110816"/>
                  </a:lnTo>
                  <a:lnTo>
                    <a:pt x="81663" y="66516"/>
                  </a:lnTo>
                  <a:lnTo>
                    <a:pt x="83088" y="78396"/>
                  </a:lnTo>
                  <a:lnTo>
                    <a:pt x="79107" y="115701"/>
                  </a:lnTo>
                  <a:lnTo>
                    <a:pt x="86242" y="131841"/>
                  </a:lnTo>
                  <a:lnTo>
                    <a:pt x="103412" y="154082"/>
                  </a:lnTo>
                  <a:lnTo>
                    <a:pt x="112226" y="157757"/>
                  </a:lnTo>
                  <a:lnTo>
                    <a:pt x="134496" y="158722"/>
                  </a:lnTo>
                  <a:lnTo>
                    <a:pt x="143476" y="155001"/>
                  </a:lnTo>
                  <a:lnTo>
                    <a:pt x="196222" y="97016"/>
                  </a:lnTo>
                  <a:lnTo>
                    <a:pt x="228770" y="42552"/>
                  </a:lnTo>
                  <a:lnTo>
                    <a:pt x="243779" y="5183"/>
                  </a:lnTo>
                  <a:lnTo>
                    <a:pt x="247917" y="0"/>
                  </a:lnTo>
                  <a:lnTo>
                    <a:pt x="251846" y="54"/>
                  </a:lnTo>
                  <a:lnTo>
                    <a:pt x="255635" y="3599"/>
                  </a:lnTo>
                  <a:lnTo>
                    <a:pt x="260967" y="36536"/>
                  </a:lnTo>
                  <a:lnTo>
                    <a:pt x="251369" y="83339"/>
                  </a:lnTo>
                  <a:lnTo>
                    <a:pt x="244886" y="134251"/>
                  </a:lnTo>
                  <a:lnTo>
                    <a:pt x="243865" y="195451"/>
                  </a:lnTo>
                  <a:lnTo>
                    <a:pt x="250596" y="252600"/>
                  </a:lnTo>
                  <a:lnTo>
                    <a:pt x="248946" y="291768"/>
                  </a:lnTo>
                  <a:lnTo>
                    <a:pt x="246344" y="312258"/>
                  </a:lnTo>
                  <a:lnTo>
                    <a:pt x="252684" y="3370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564597" y="2895336"/>
              <a:ext cx="109849" cy="168669"/>
            </a:xfrm>
            <a:custGeom>
              <a:avLst/>
              <a:gdLst/>
              <a:ahLst/>
              <a:cxnLst/>
              <a:rect l="0" t="0" r="0" b="0"/>
              <a:pathLst>
                <a:path w="109849" h="168669">
                  <a:moveTo>
                    <a:pt x="15092" y="63171"/>
                  </a:moveTo>
                  <a:lnTo>
                    <a:pt x="438" y="107134"/>
                  </a:lnTo>
                  <a:lnTo>
                    <a:pt x="0" y="127164"/>
                  </a:lnTo>
                  <a:lnTo>
                    <a:pt x="4875" y="146595"/>
                  </a:lnTo>
                  <a:lnTo>
                    <a:pt x="14840" y="163030"/>
                  </a:lnTo>
                  <a:lnTo>
                    <a:pt x="23113" y="167178"/>
                  </a:lnTo>
                  <a:lnTo>
                    <a:pt x="44783" y="168668"/>
                  </a:lnTo>
                  <a:lnTo>
                    <a:pt x="63773" y="162312"/>
                  </a:lnTo>
                  <a:lnTo>
                    <a:pt x="72112" y="157341"/>
                  </a:lnTo>
                  <a:lnTo>
                    <a:pt x="84498" y="139340"/>
                  </a:lnTo>
                  <a:lnTo>
                    <a:pt x="104603" y="76148"/>
                  </a:lnTo>
                  <a:lnTo>
                    <a:pt x="108812" y="27087"/>
                  </a:lnTo>
                  <a:lnTo>
                    <a:pt x="10984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749639" y="2800580"/>
              <a:ext cx="40621" cy="305327"/>
            </a:xfrm>
            <a:custGeom>
              <a:avLst/>
              <a:gdLst/>
              <a:ahLst/>
              <a:cxnLst/>
              <a:rect l="0" t="0" r="0" b="0"/>
              <a:pathLst>
                <a:path w="40621" h="305327">
                  <a:moveTo>
                    <a:pt x="40620" y="0"/>
                  </a:moveTo>
                  <a:lnTo>
                    <a:pt x="25965" y="53028"/>
                  </a:lnTo>
                  <a:lnTo>
                    <a:pt x="13592" y="104408"/>
                  </a:lnTo>
                  <a:lnTo>
                    <a:pt x="6815" y="166549"/>
                  </a:lnTo>
                  <a:lnTo>
                    <a:pt x="147" y="224231"/>
                  </a:lnTo>
                  <a:lnTo>
                    <a:pt x="0" y="277176"/>
                  </a:lnTo>
                  <a:lnTo>
                    <a:pt x="9034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937658" y="2821637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21057" y="0"/>
                  </a:moveTo>
                  <a:lnTo>
                    <a:pt x="4268" y="63450"/>
                  </a:lnTo>
                  <a:lnTo>
                    <a:pt x="843" y="124664"/>
                  </a:lnTo>
                  <a:lnTo>
                    <a:pt x="166" y="182162"/>
                  </a:lnTo>
                  <a:lnTo>
                    <a:pt x="33" y="243476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853430" y="2916393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5428" y="14655"/>
                  </a:lnTo>
                  <a:lnTo>
                    <a:pt x="54787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068939" y="2990093"/>
              <a:ext cx="5590" cy="94757"/>
            </a:xfrm>
            <a:custGeom>
              <a:avLst/>
              <a:gdLst/>
              <a:ahLst/>
              <a:cxnLst/>
              <a:rect l="0" t="0" r="0" b="0"/>
              <a:pathLst>
                <a:path w="5590" h="94757">
                  <a:moveTo>
                    <a:pt x="5589" y="0"/>
                  </a:moveTo>
                  <a:lnTo>
                    <a:pt x="0" y="16768"/>
                  </a:lnTo>
                  <a:lnTo>
                    <a:pt x="4044" y="69206"/>
                  </a:lnTo>
                  <a:lnTo>
                    <a:pt x="5589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074528" y="28953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191840" y="2945874"/>
              <a:ext cx="121872" cy="286217"/>
            </a:xfrm>
            <a:custGeom>
              <a:avLst/>
              <a:gdLst/>
              <a:ahLst/>
              <a:cxnLst/>
              <a:rect l="0" t="0" r="0" b="0"/>
              <a:pathLst>
                <a:path w="121872" h="286217">
                  <a:moveTo>
                    <a:pt x="9030" y="96861"/>
                  </a:moveTo>
                  <a:lnTo>
                    <a:pt x="9030" y="145792"/>
                  </a:lnTo>
                  <a:lnTo>
                    <a:pt x="9030" y="204923"/>
                  </a:lnTo>
                  <a:lnTo>
                    <a:pt x="17363" y="267416"/>
                  </a:lnTo>
                  <a:lnTo>
                    <a:pt x="17413" y="286137"/>
                  </a:lnTo>
                  <a:lnTo>
                    <a:pt x="15789" y="286216"/>
                  </a:lnTo>
                  <a:lnTo>
                    <a:pt x="13536" y="282759"/>
                  </a:lnTo>
                  <a:lnTo>
                    <a:pt x="9624" y="219492"/>
                  </a:lnTo>
                  <a:lnTo>
                    <a:pt x="3558" y="157870"/>
                  </a:lnTo>
                  <a:lnTo>
                    <a:pt x="0" y="109219"/>
                  </a:lnTo>
                  <a:lnTo>
                    <a:pt x="7203" y="49953"/>
                  </a:lnTo>
                  <a:lnTo>
                    <a:pt x="13287" y="25710"/>
                  </a:lnTo>
                  <a:lnTo>
                    <a:pt x="18887" y="16672"/>
                  </a:lnTo>
                  <a:lnTo>
                    <a:pt x="34468" y="3510"/>
                  </a:lnTo>
                  <a:lnTo>
                    <a:pt x="56211" y="0"/>
                  </a:lnTo>
                  <a:lnTo>
                    <a:pt x="79133" y="3509"/>
                  </a:lnTo>
                  <a:lnTo>
                    <a:pt x="97119" y="12867"/>
                  </a:lnTo>
                  <a:lnTo>
                    <a:pt x="109792" y="27945"/>
                  </a:lnTo>
                  <a:lnTo>
                    <a:pt x="118154" y="47515"/>
                  </a:lnTo>
                  <a:lnTo>
                    <a:pt x="121871" y="71810"/>
                  </a:lnTo>
                  <a:lnTo>
                    <a:pt x="119352" y="82500"/>
                  </a:lnTo>
                  <a:lnTo>
                    <a:pt x="107195" y="100617"/>
                  </a:lnTo>
                  <a:lnTo>
                    <a:pt x="86974" y="110229"/>
                  </a:lnTo>
                  <a:lnTo>
                    <a:pt x="63559" y="113331"/>
                  </a:lnTo>
                  <a:lnTo>
                    <a:pt x="19559" y="1073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390383" y="2811108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21057" y="0"/>
                  </a:moveTo>
                  <a:lnTo>
                    <a:pt x="11992" y="58617"/>
                  </a:lnTo>
                  <a:lnTo>
                    <a:pt x="9648" y="112791"/>
                  </a:lnTo>
                  <a:lnTo>
                    <a:pt x="2252" y="168552"/>
                  </a:lnTo>
                  <a:lnTo>
                    <a:pt x="445" y="22462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439727" y="2902668"/>
              <a:ext cx="120857" cy="161125"/>
            </a:xfrm>
            <a:custGeom>
              <a:avLst/>
              <a:gdLst/>
              <a:ahLst/>
              <a:cxnLst/>
              <a:rect l="0" t="0" r="0" b="0"/>
              <a:pathLst>
                <a:path w="120857" h="161125">
                  <a:moveTo>
                    <a:pt x="3299" y="108482"/>
                  </a:moveTo>
                  <a:lnTo>
                    <a:pt x="57174" y="90524"/>
                  </a:lnTo>
                  <a:lnTo>
                    <a:pt x="86722" y="79114"/>
                  </a:lnTo>
                  <a:lnTo>
                    <a:pt x="103157" y="67744"/>
                  </a:lnTo>
                  <a:lnTo>
                    <a:pt x="115140" y="51772"/>
                  </a:lnTo>
                  <a:lnTo>
                    <a:pt x="119974" y="42599"/>
                  </a:lnTo>
                  <a:lnTo>
                    <a:pt x="120856" y="34144"/>
                  </a:lnTo>
                  <a:lnTo>
                    <a:pt x="115598" y="18511"/>
                  </a:lnTo>
                  <a:lnTo>
                    <a:pt x="102343" y="6883"/>
                  </a:lnTo>
                  <a:lnTo>
                    <a:pt x="93894" y="2145"/>
                  </a:lnTo>
                  <a:lnTo>
                    <a:pt x="75149" y="0"/>
                  </a:lnTo>
                  <a:lnTo>
                    <a:pt x="56289" y="4116"/>
                  </a:lnTo>
                  <a:lnTo>
                    <a:pt x="25118" y="25822"/>
                  </a:lnTo>
                  <a:lnTo>
                    <a:pt x="17845" y="32318"/>
                  </a:lnTo>
                  <a:lnTo>
                    <a:pt x="2020" y="63818"/>
                  </a:lnTo>
                  <a:lnTo>
                    <a:pt x="0" y="86291"/>
                  </a:lnTo>
                  <a:lnTo>
                    <a:pt x="4172" y="107978"/>
                  </a:lnTo>
                  <a:lnTo>
                    <a:pt x="13825" y="129315"/>
                  </a:lnTo>
                  <a:lnTo>
                    <a:pt x="29034" y="144257"/>
                  </a:lnTo>
                  <a:lnTo>
                    <a:pt x="47492" y="153628"/>
                  </a:lnTo>
                  <a:lnTo>
                    <a:pt x="87526" y="161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58010" y="3116435"/>
              <a:ext cx="3958716" cy="157928"/>
            </a:xfrm>
            <a:custGeom>
              <a:avLst/>
              <a:gdLst/>
              <a:ahLst/>
              <a:cxnLst/>
              <a:rect l="0" t="0" r="0" b="0"/>
              <a:pathLst>
                <a:path w="3958716" h="157928">
                  <a:moveTo>
                    <a:pt x="3958715" y="0"/>
                  </a:moveTo>
                  <a:lnTo>
                    <a:pt x="3943074" y="17981"/>
                  </a:lnTo>
                  <a:lnTo>
                    <a:pt x="3918282" y="58563"/>
                  </a:lnTo>
                  <a:lnTo>
                    <a:pt x="3892922" y="74804"/>
                  </a:lnTo>
                  <a:lnTo>
                    <a:pt x="3863182" y="87025"/>
                  </a:lnTo>
                  <a:lnTo>
                    <a:pt x="3852913" y="87262"/>
                  </a:lnTo>
                  <a:lnTo>
                    <a:pt x="3832143" y="81287"/>
                  </a:lnTo>
                  <a:lnTo>
                    <a:pt x="3782820" y="51793"/>
                  </a:lnTo>
                  <a:lnTo>
                    <a:pt x="3734768" y="13573"/>
                  </a:lnTo>
                  <a:lnTo>
                    <a:pt x="3714124" y="6033"/>
                  </a:lnTo>
                  <a:lnTo>
                    <a:pt x="3689351" y="2681"/>
                  </a:lnTo>
                  <a:lnTo>
                    <a:pt x="3665862" y="7431"/>
                  </a:lnTo>
                  <a:lnTo>
                    <a:pt x="3636027" y="23259"/>
                  </a:lnTo>
                  <a:lnTo>
                    <a:pt x="3579089" y="63364"/>
                  </a:lnTo>
                  <a:lnTo>
                    <a:pt x="3537457" y="85696"/>
                  </a:lnTo>
                  <a:lnTo>
                    <a:pt x="3500365" y="92072"/>
                  </a:lnTo>
                  <a:lnTo>
                    <a:pt x="3465329" y="88371"/>
                  </a:lnTo>
                  <a:lnTo>
                    <a:pt x="3411424" y="64988"/>
                  </a:lnTo>
                  <a:lnTo>
                    <a:pt x="3357446" y="47032"/>
                  </a:lnTo>
                  <a:lnTo>
                    <a:pt x="3319777" y="44741"/>
                  </a:lnTo>
                  <a:lnTo>
                    <a:pt x="3285869" y="52121"/>
                  </a:lnTo>
                  <a:lnTo>
                    <a:pt x="3226788" y="81574"/>
                  </a:lnTo>
                  <a:lnTo>
                    <a:pt x="3173371" y="100558"/>
                  </a:lnTo>
                  <a:lnTo>
                    <a:pt x="3138765" y="109603"/>
                  </a:lnTo>
                  <a:lnTo>
                    <a:pt x="3089391" y="103365"/>
                  </a:lnTo>
                  <a:lnTo>
                    <a:pt x="3029595" y="90868"/>
                  </a:lnTo>
                  <a:lnTo>
                    <a:pt x="2966959" y="73650"/>
                  </a:lnTo>
                  <a:lnTo>
                    <a:pt x="2912474" y="65241"/>
                  </a:lnTo>
                  <a:lnTo>
                    <a:pt x="2850974" y="71777"/>
                  </a:lnTo>
                  <a:lnTo>
                    <a:pt x="2789972" y="81851"/>
                  </a:lnTo>
                  <a:lnTo>
                    <a:pt x="2733581" y="91861"/>
                  </a:lnTo>
                  <a:lnTo>
                    <a:pt x="2672052" y="94184"/>
                  </a:lnTo>
                  <a:lnTo>
                    <a:pt x="2614838" y="86238"/>
                  </a:lnTo>
                  <a:lnTo>
                    <a:pt x="2558477" y="70284"/>
                  </a:lnTo>
                  <a:lnTo>
                    <a:pt x="2496694" y="50538"/>
                  </a:lnTo>
                  <a:lnTo>
                    <a:pt x="2445508" y="39021"/>
                  </a:lnTo>
                  <a:lnTo>
                    <a:pt x="2384215" y="41460"/>
                  </a:lnTo>
                  <a:lnTo>
                    <a:pt x="2327048" y="53206"/>
                  </a:lnTo>
                  <a:lnTo>
                    <a:pt x="2263877" y="69094"/>
                  </a:lnTo>
                  <a:lnTo>
                    <a:pt x="2210341" y="72790"/>
                  </a:lnTo>
                  <a:lnTo>
                    <a:pt x="2154705" y="79109"/>
                  </a:lnTo>
                  <a:lnTo>
                    <a:pt x="2097486" y="74811"/>
                  </a:lnTo>
                  <a:lnTo>
                    <a:pt x="2048154" y="65970"/>
                  </a:lnTo>
                  <a:lnTo>
                    <a:pt x="1997662" y="55941"/>
                  </a:lnTo>
                  <a:lnTo>
                    <a:pt x="1941206" y="42072"/>
                  </a:lnTo>
                  <a:lnTo>
                    <a:pt x="1884734" y="33657"/>
                  </a:lnTo>
                  <a:lnTo>
                    <a:pt x="1824489" y="33164"/>
                  </a:lnTo>
                  <a:lnTo>
                    <a:pt x="1775803" y="40112"/>
                  </a:lnTo>
                  <a:lnTo>
                    <a:pt x="1716837" y="49820"/>
                  </a:lnTo>
                  <a:lnTo>
                    <a:pt x="1660130" y="57674"/>
                  </a:lnTo>
                  <a:lnTo>
                    <a:pt x="1596632" y="69321"/>
                  </a:lnTo>
                  <a:lnTo>
                    <a:pt x="1537816" y="72834"/>
                  </a:lnTo>
                  <a:lnTo>
                    <a:pt x="1481138" y="67939"/>
                  </a:lnTo>
                  <a:lnTo>
                    <a:pt x="1433344" y="58995"/>
                  </a:lnTo>
                  <a:lnTo>
                    <a:pt x="1382138" y="43346"/>
                  </a:lnTo>
                  <a:lnTo>
                    <a:pt x="1329921" y="29481"/>
                  </a:lnTo>
                  <a:lnTo>
                    <a:pt x="1269450" y="16655"/>
                  </a:lnTo>
                  <a:lnTo>
                    <a:pt x="1205982" y="20246"/>
                  </a:lnTo>
                  <a:lnTo>
                    <a:pt x="1145242" y="32403"/>
                  </a:lnTo>
                  <a:lnTo>
                    <a:pt x="1083171" y="49240"/>
                  </a:lnTo>
                  <a:lnTo>
                    <a:pt x="1022747" y="60073"/>
                  </a:lnTo>
                  <a:lnTo>
                    <a:pt x="965405" y="62559"/>
                  </a:lnTo>
                  <a:lnTo>
                    <a:pt x="917496" y="57400"/>
                  </a:lnTo>
                  <a:lnTo>
                    <a:pt x="866256" y="48463"/>
                  </a:lnTo>
                  <a:lnTo>
                    <a:pt x="803775" y="36132"/>
                  </a:lnTo>
                  <a:lnTo>
                    <a:pt x="753532" y="32933"/>
                  </a:lnTo>
                  <a:lnTo>
                    <a:pt x="703940" y="34324"/>
                  </a:lnTo>
                  <a:lnTo>
                    <a:pt x="651437" y="51450"/>
                  </a:lnTo>
                  <a:lnTo>
                    <a:pt x="596352" y="66445"/>
                  </a:lnTo>
                  <a:lnTo>
                    <a:pt x="534723" y="81077"/>
                  </a:lnTo>
                  <a:lnTo>
                    <a:pt x="480361" y="83605"/>
                  </a:lnTo>
                  <a:lnTo>
                    <a:pt x="424562" y="84105"/>
                  </a:lnTo>
                  <a:lnTo>
                    <a:pt x="371600" y="81084"/>
                  </a:lnTo>
                  <a:lnTo>
                    <a:pt x="347649" y="78151"/>
                  </a:lnTo>
                  <a:lnTo>
                    <a:pt x="291026" y="82681"/>
                  </a:lnTo>
                  <a:lnTo>
                    <a:pt x="259196" y="85880"/>
                  </a:lnTo>
                  <a:lnTo>
                    <a:pt x="203754" y="106998"/>
                  </a:lnTo>
                  <a:lnTo>
                    <a:pt x="146718" y="132200"/>
                  </a:lnTo>
                  <a:lnTo>
                    <a:pt x="93929" y="147170"/>
                  </a:lnTo>
                  <a:lnTo>
                    <a:pt x="38441" y="15580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790466" y="2947979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33203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5116850" y="2684766"/>
            <a:ext cx="4516726" cy="463255"/>
            <a:chOff x="5116850" y="2684766"/>
            <a:chExt cx="4516726" cy="463255"/>
          </a:xfrm>
        </p:grpSpPr>
        <p:sp>
          <p:nvSpPr>
            <p:cNvPr id="127" name="Freeform 126"/>
            <p:cNvSpPr/>
            <p:nvPr/>
          </p:nvSpPr>
          <p:spPr>
            <a:xfrm>
              <a:off x="5287501" y="2758466"/>
              <a:ext cx="29391" cy="326384"/>
            </a:xfrm>
            <a:custGeom>
              <a:avLst/>
              <a:gdLst/>
              <a:ahLst/>
              <a:cxnLst/>
              <a:rect l="0" t="0" r="0" b="0"/>
              <a:pathLst>
                <a:path w="29391" h="326384">
                  <a:moveTo>
                    <a:pt x="8333" y="0"/>
                  </a:moveTo>
                  <a:lnTo>
                    <a:pt x="0" y="37478"/>
                  </a:lnTo>
                  <a:lnTo>
                    <a:pt x="1120" y="62280"/>
                  </a:lnTo>
                  <a:lnTo>
                    <a:pt x="14663" y="119450"/>
                  </a:lnTo>
                  <a:lnTo>
                    <a:pt x="20737" y="172653"/>
                  </a:lnTo>
                  <a:lnTo>
                    <a:pt x="26826" y="226632"/>
                  </a:lnTo>
                  <a:lnTo>
                    <a:pt x="28883" y="286792"/>
                  </a:lnTo>
                  <a:lnTo>
                    <a:pt x="2939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116850" y="2742348"/>
              <a:ext cx="305327" cy="47704"/>
            </a:xfrm>
            <a:custGeom>
              <a:avLst/>
              <a:gdLst/>
              <a:ahLst/>
              <a:cxnLst/>
              <a:rect l="0" t="0" r="0" b="0"/>
              <a:pathLst>
                <a:path w="305327" h="47704">
                  <a:moveTo>
                    <a:pt x="305326" y="5589"/>
                  </a:moveTo>
                  <a:lnTo>
                    <a:pt x="288558" y="0"/>
                  </a:lnTo>
                  <a:lnTo>
                    <a:pt x="235810" y="3272"/>
                  </a:lnTo>
                  <a:lnTo>
                    <a:pt x="179117" y="8251"/>
                  </a:lnTo>
                  <a:lnTo>
                    <a:pt x="116047" y="23488"/>
                  </a:lnTo>
                  <a:lnTo>
                    <a:pt x="56285" y="37244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453761" y="2873106"/>
              <a:ext cx="294799" cy="156066"/>
            </a:xfrm>
            <a:custGeom>
              <a:avLst/>
              <a:gdLst/>
              <a:ahLst/>
              <a:cxnLst/>
              <a:rect l="0" t="0" r="0" b="0"/>
              <a:pathLst>
                <a:path w="294799" h="156066">
                  <a:moveTo>
                    <a:pt x="0" y="22230"/>
                  </a:moveTo>
                  <a:lnTo>
                    <a:pt x="3120" y="84709"/>
                  </a:lnTo>
                  <a:lnTo>
                    <a:pt x="9066" y="147006"/>
                  </a:lnTo>
                  <a:lnTo>
                    <a:pt x="8383" y="154547"/>
                  </a:lnTo>
                  <a:lnTo>
                    <a:pt x="6759" y="156065"/>
                  </a:lnTo>
                  <a:lnTo>
                    <a:pt x="4506" y="153567"/>
                  </a:lnTo>
                  <a:lnTo>
                    <a:pt x="5122" y="141434"/>
                  </a:lnTo>
                  <a:lnTo>
                    <a:pt x="16293" y="79561"/>
                  </a:lnTo>
                  <a:lnTo>
                    <a:pt x="21391" y="70979"/>
                  </a:lnTo>
                  <a:lnTo>
                    <a:pt x="36413" y="58325"/>
                  </a:lnTo>
                  <a:lnTo>
                    <a:pt x="45333" y="53312"/>
                  </a:lnTo>
                  <a:lnTo>
                    <a:pt x="64602" y="50863"/>
                  </a:lnTo>
                  <a:lnTo>
                    <a:pt x="74653" y="51847"/>
                  </a:lnTo>
                  <a:lnTo>
                    <a:pt x="92061" y="62300"/>
                  </a:lnTo>
                  <a:lnTo>
                    <a:pt x="106427" y="78644"/>
                  </a:lnTo>
                  <a:lnTo>
                    <a:pt x="116711" y="97606"/>
                  </a:lnTo>
                  <a:lnTo>
                    <a:pt x="125610" y="138592"/>
                  </a:lnTo>
                  <a:lnTo>
                    <a:pt x="128194" y="138409"/>
                  </a:lnTo>
                  <a:lnTo>
                    <a:pt x="136524" y="130017"/>
                  </a:lnTo>
                  <a:lnTo>
                    <a:pt x="190407" y="93194"/>
                  </a:lnTo>
                  <a:lnTo>
                    <a:pt x="251593" y="59824"/>
                  </a:lnTo>
                  <a:lnTo>
                    <a:pt x="268187" y="46348"/>
                  </a:lnTo>
                  <a:lnTo>
                    <a:pt x="272378" y="38309"/>
                  </a:lnTo>
                  <a:lnTo>
                    <a:pt x="273915" y="20018"/>
                  </a:lnTo>
                  <a:lnTo>
                    <a:pt x="270348" y="12566"/>
                  </a:lnTo>
                  <a:lnTo>
                    <a:pt x="257025" y="1168"/>
                  </a:lnTo>
                  <a:lnTo>
                    <a:pt x="248559" y="0"/>
                  </a:lnTo>
                  <a:lnTo>
                    <a:pt x="229794" y="4941"/>
                  </a:lnTo>
                  <a:lnTo>
                    <a:pt x="205088" y="20877"/>
                  </a:lnTo>
                  <a:lnTo>
                    <a:pt x="193316" y="36837"/>
                  </a:lnTo>
                  <a:lnTo>
                    <a:pt x="188539" y="46006"/>
                  </a:lnTo>
                  <a:lnTo>
                    <a:pt x="186351" y="68672"/>
                  </a:lnTo>
                  <a:lnTo>
                    <a:pt x="190447" y="93174"/>
                  </a:lnTo>
                  <a:lnTo>
                    <a:pt x="200067" y="115762"/>
                  </a:lnTo>
                  <a:lnTo>
                    <a:pt x="215261" y="131260"/>
                  </a:lnTo>
                  <a:lnTo>
                    <a:pt x="224226" y="137031"/>
                  </a:lnTo>
                  <a:lnTo>
                    <a:pt x="259200" y="145153"/>
                  </a:lnTo>
                  <a:lnTo>
                    <a:pt x="294798" y="1485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453761" y="2737409"/>
              <a:ext cx="31587" cy="210571"/>
            </a:xfrm>
            <a:custGeom>
              <a:avLst/>
              <a:gdLst/>
              <a:ahLst/>
              <a:cxnLst/>
              <a:rect l="0" t="0" r="0" b="0"/>
              <a:pathLst>
                <a:path w="31587" h="210571">
                  <a:moveTo>
                    <a:pt x="31586" y="210570"/>
                  </a:moveTo>
                  <a:lnTo>
                    <a:pt x="23253" y="173092"/>
                  </a:lnTo>
                  <a:lnTo>
                    <a:pt x="15902" y="121669"/>
                  </a:lnTo>
                  <a:lnTo>
                    <a:pt x="2903" y="608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086447" y="2684766"/>
              <a:ext cx="30611" cy="389556"/>
            </a:xfrm>
            <a:custGeom>
              <a:avLst/>
              <a:gdLst/>
              <a:ahLst/>
              <a:cxnLst/>
              <a:rect l="0" t="0" r="0" b="0"/>
              <a:pathLst>
                <a:path w="30611" h="389556">
                  <a:moveTo>
                    <a:pt x="9553" y="0"/>
                  </a:moveTo>
                  <a:lnTo>
                    <a:pt x="2317" y="28726"/>
                  </a:lnTo>
                  <a:lnTo>
                    <a:pt x="0" y="77922"/>
                  </a:lnTo>
                  <a:lnTo>
                    <a:pt x="2823" y="130063"/>
                  </a:lnTo>
                  <a:lnTo>
                    <a:pt x="20817" y="182557"/>
                  </a:lnTo>
                  <a:lnTo>
                    <a:pt x="27708" y="233986"/>
                  </a:lnTo>
                  <a:lnTo>
                    <a:pt x="30037" y="293878"/>
                  </a:lnTo>
                  <a:lnTo>
                    <a:pt x="30496" y="350769"/>
                  </a:lnTo>
                  <a:lnTo>
                    <a:pt x="3061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197979" y="2895336"/>
              <a:ext cx="365047" cy="175552"/>
            </a:xfrm>
            <a:custGeom>
              <a:avLst/>
              <a:gdLst/>
              <a:ahLst/>
              <a:cxnLst/>
              <a:rect l="0" t="0" r="0" b="0"/>
              <a:pathLst>
                <a:path w="365047" h="175552">
                  <a:moveTo>
                    <a:pt x="108591" y="10529"/>
                  </a:moveTo>
                  <a:lnTo>
                    <a:pt x="91823" y="4940"/>
                  </a:lnTo>
                  <a:lnTo>
                    <a:pt x="74232" y="5315"/>
                  </a:lnTo>
                  <a:lnTo>
                    <a:pt x="55886" y="10551"/>
                  </a:lnTo>
                  <a:lnTo>
                    <a:pt x="39932" y="20677"/>
                  </a:lnTo>
                  <a:lnTo>
                    <a:pt x="17797" y="45121"/>
                  </a:lnTo>
                  <a:lnTo>
                    <a:pt x="2010" y="74591"/>
                  </a:lnTo>
                  <a:lnTo>
                    <a:pt x="0" y="98272"/>
                  </a:lnTo>
                  <a:lnTo>
                    <a:pt x="8242" y="146014"/>
                  </a:lnTo>
                  <a:lnTo>
                    <a:pt x="13615" y="154665"/>
                  </a:lnTo>
                  <a:lnTo>
                    <a:pt x="28945" y="167396"/>
                  </a:lnTo>
                  <a:lnTo>
                    <a:pt x="50576" y="173834"/>
                  </a:lnTo>
                  <a:lnTo>
                    <a:pt x="62895" y="175551"/>
                  </a:lnTo>
                  <a:lnTo>
                    <a:pt x="82822" y="171220"/>
                  </a:lnTo>
                  <a:lnTo>
                    <a:pt x="114679" y="149375"/>
                  </a:lnTo>
                  <a:lnTo>
                    <a:pt x="130802" y="123808"/>
                  </a:lnTo>
                  <a:lnTo>
                    <a:pt x="137399" y="88417"/>
                  </a:lnTo>
                  <a:lnTo>
                    <a:pt x="133764" y="53884"/>
                  </a:lnTo>
                  <a:lnTo>
                    <a:pt x="125238" y="35257"/>
                  </a:lnTo>
                  <a:lnTo>
                    <a:pt x="119689" y="27014"/>
                  </a:lnTo>
                  <a:lnTo>
                    <a:pt x="117159" y="25029"/>
                  </a:lnTo>
                  <a:lnTo>
                    <a:pt x="116643" y="27215"/>
                  </a:lnTo>
                  <a:lnTo>
                    <a:pt x="130355" y="78284"/>
                  </a:lnTo>
                  <a:lnTo>
                    <a:pt x="143506" y="114053"/>
                  </a:lnTo>
                  <a:lnTo>
                    <a:pt x="149415" y="125168"/>
                  </a:lnTo>
                  <a:lnTo>
                    <a:pt x="165339" y="140638"/>
                  </a:lnTo>
                  <a:lnTo>
                    <a:pt x="174499" y="146402"/>
                  </a:lnTo>
                  <a:lnTo>
                    <a:pt x="184115" y="147904"/>
                  </a:lnTo>
                  <a:lnTo>
                    <a:pt x="204158" y="143334"/>
                  </a:lnTo>
                  <a:lnTo>
                    <a:pt x="221645" y="130385"/>
                  </a:lnTo>
                  <a:lnTo>
                    <a:pt x="236046" y="112931"/>
                  </a:lnTo>
                  <a:lnTo>
                    <a:pt x="246346" y="93476"/>
                  </a:lnTo>
                  <a:lnTo>
                    <a:pt x="250730" y="90393"/>
                  </a:lnTo>
                  <a:lnTo>
                    <a:pt x="254824" y="91848"/>
                  </a:lnTo>
                  <a:lnTo>
                    <a:pt x="275387" y="113809"/>
                  </a:lnTo>
                  <a:lnTo>
                    <a:pt x="282959" y="116817"/>
                  </a:lnTo>
                  <a:lnTo>
                    <a:pt x="300731" y="117040"/>
                  </a:lnTo>
                  <a:lnTo>
                    <a:pt x="330468" y="110588"/>
                  </a:lnTo>
                  <a:lnTo>
                    <a:pt x="338397" y="105311"/>
                  </a:lnTo>
                  <a:lnTo>
                    <a:pt x="350327" y="90089"/>
                  </a:lnTo>
                  <a:lnTo>
                    <a:pt x="363620" y="61788"/>
                  </a:lnTo>
                  <a:lnTo>
                    <a:pt x="365046" y="41500"/>
                  </a:lnTo>
                  <a:lnTo>
                    <a:pt x="36127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598514" y="2857780"/>
              <a:ext cx="119186" cy="153371"/>
            </a:xfrm>
            <a:custGeom>
              <a:avLst/>
              <a:gdLst/>
              <a:ahLst/>
              <a:cxnLst/>
              <a:rect l="0" t="0" r="0" b="0"/>
              <a:pathLst>
                <a:path w="119186" h="153371">
                  <a:moveTo>
                    <a:pt x="13382" y="79670"/>
                  </a:moveTo>
                  <a:lnTo>
                    <a:pt x="50860" y="88003"/>
                  </a:lnTo>
                  <a:lnTo>
                    <a:pt x="62934" y="88735"/>
                  </a:lnTo>
                  <a:lnTo>
                    <a:pt x="82588" y="83309"/>
                  </a:lnTo>
                  <a:lnTo>
                    <a:pt x="114270" y="60762"/>
                  </a:lnTo>
                  <a:lnTo>
                    <a:pt x="118076" y="53027"/>
                  </a:lnTo>
                  <a:lnTo>
                    <a:pt x="119185" y="35073"/>
                  </a:lnTo>
                  <a:lnTo>
                    <a:pt x="113163" y="26542"/>
                  </a:lnTo>
                  <a:lnTo>
                    <a:pt x="90874" y="10824"/>
                  </a:lnTo>
                  <a:lnTo>
                    <a:pt x="51030" y="0"/>
                  </a:lnTo>
                  <a:lnTo>
                    <a:pt x="39651" y="3160"/>
                  </a:lnTo>
                  <a:lnTo>
                    <a:pt x="20768" y="19150"/>
                  </a:lnTo>
                  <a:lnTo>
                    <a:pt x="2572" y="54459"/>
                  </a:lnTo>
                  <a:lnTo>
                    <a:pt x="0" y="77824"/>
                  </a:lnTo>
                  <a:lnTo>
                    <a:pt x="7879" y="121420"/>
                  </a:lnTo>
                  <a:lnTo>
                    <a:pt x="22930" y="147672"/>
                  </a:lnTo>
                  <a:lnTo>
                    <a:pt x="30275" y="151911"/>
                  </a:lnTo>
                  <a:lnTo>
                    <a:pt x="66024" y="1533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749006" y="2871506"/>
              <a:ext cx="144481" cy="147415"/>
            </a:xfrm>
            <a:custGeom>
              <a:avLst/>
              <a:gdLst/>
              <a:ahLst/>
              <a:cxnLst/>
              <a:rect l="0" t="0" r="0" b="0"/>
              <a:pathLst>
                <a:path w="144481" h="147415">
                  <a:moveTo>
                    <a:pt x="83989" y="13302"/>
                  </a:moveTo>
                  <a:lnTo>
                    <a:pt x="72810" y="2124"/>
                  </a:lnTo>
                  <a:lnTo>
                    <a:pt x="66009" y="0"/>
                  </a:lnTo>
                  <a:lnTo>
                    <a:pt x="39667" y="2602"/>
                  </a:lnTo>
                  <a:lnTo>
                    <a:pt x="19836" y="7766"/>
                  </a:lnTo>
                  <a:lnTo>
                    <a:pt x="11975" y="13121"/>
                  </a:lnTo>
                  <a:lnTo>
                    <a:pt x="120" y="28429"/>
                  </a:lnTo>
                  <a:lnTo>
                    <a:pt x="0" y="36255"/>
                  </a:lnTo>
                  <a:lnTo>
                    <a:pt x="3429" y="43812"/>
                  </a:lnTo>
                  <a:lnTo>
                    <a:pt x="9226" y="51189"/>
                  </a:lnTo>
                  <a:lnTo>
                    <a:pt x="31263" y="59387"/>
                  </a:lnTo>
                  <a:lnTo>
                    <a:pt x="58215" y="65370"/>
                  </a:lnTo>
                  <a:lnTo>
                    <a:pt x="114953" y="94869"/>
                  </a:lnTo>
                  <a:lnTo>
                    <a:pt x="141386" y="115329"/>
                  </a:lnTo>
                  <a:lnTo>
                    <a:pt x="144480" y="122264"/>
                  </a:lnTo>
                  <a:lnTo>
                    <a:pt x="144204" y="129227"/>
                  </a:lnTo>
                  <a:lnTo>
                    <a:pt x="141680" y="136209"/>
                  </a:lnTo>
                  <a:lnTo>
                    <a:pt x="135317" y="140863"/>
                  </a:lnTo>
                  <a:lnTo>
                    <a:pt x="104006" y="147414"/>
                  </a:lnTo>
                  <a:lnTo>
                    <a:pt x="54625" y="146508"/>
                  </a:lnTo>
                  <a:lnTo>
                    <a:pt x="27715" y="138558"/>
                  </a:lnTo>
                  <a:lnTo>
                    <a:pt x="10289" y="129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971328" y="2758466"/>
              <a:ext cx="40652" cy="284270"/>
            </a:xfrm>
            <a:custGeom>
              <a:avLst/>
              <a:gdLst/>
              <a:ahLst/>
              <a:cxnLst/>
              <a:rect l="0" t="0" r="0" b="0"/>
              <a:pathLst>
                <a:path w="40652" h="284270">
                  <a:moveTo>
                    <a:pt x="9066" y="0"/>
                  </a:moveTo>
                  <a:lnTo>
                    <a:pt x="0" y="58617"/>
                  </a:lnTo>
                  <a:lnTo>
                    <a:pt x="5426" y="82204"/>
                  </a:lnTo>
                  <a:lnTo>
                    <a:pt x="13297" y="105555"/>
                  </a:lnTo>
                  <a:lnTo>
                    <a:pt x="21469" y="158674"/>
                  </a:lnTo>
                  <a:lnTo>
                    <a:pt x="28413" y="214227"/>
                  </a:lnTo>
                  <a:lnTo>
                    <a:pt x="38231" y="271811"/>
                  </a:lnTo>
                  <a:lnTo>
                    <a:pt x="40651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875109" y="2874713"/>
              <a:ext cx="242156" cy="20624"/>
            </a:xfrm>
            <a:custGeom>
              <a:avLst/>
              <a:gdLst/>
              <a:ahLst/>
              <a:cxnLst/>
              <a:rect l="0" t="0" r="0" b="0"/>
              <a:pathLst>
                <a:path w="242156" h="20624">
                  <a:moveTo>
                    <a:pt x="242155" y="10095"/>
                  </a:moveTo>
                  <a:lnTo>
                    <a:pt x="204678" y="1762"/>
                  </a:lnTo>
                  <a:lnTo>
                    <a:pt x="153254" y="0"/>
                  </a:lnTo>
                  <a:lnTo>
                    <a:pt x="98035" y="6888"/>
                  </a:lnTo>
                  <a:lnTo>
                    <a:pt x="42068" y="12581"/>
                  </a:lnTo>
                  <a:lnTo>
                    <a:pt x="0" y="206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353354" y="2914177"/>
              <a:ext cx="138521" cy="118031"/>
            </a:xfrm>
            <a:custGeom>
              <a:avLst/>
              <a:gdLst/>
              <a:ahLst/>
              <a:cxnLst/>
              <a:rect l="0" t="0" r="0" b="0"/>
              <a:pathLst>
                <a:path w="138521" h="118031">
                  <a:moveTo>
                    <a:pt x="6065" y="2216"/>
                  </a:moveTo>
                  <a:lnTo>
                    <a:pt x="0" y="34668"/>
                  </a:lnTo>
                  <a:lnTo>
                    <a:pt x="5036" y="92148"/>
                  </a:lnTo>
                  <a:lnTo>
                    <a:pt x="4209" y="97266"/>
                  </a:lnTo>
                  <a:lnTo>
                    <a:pt x="2488" y="97168"/>
                  </a:lnTo>
                  <a:lnTo>
                    <a:pt x="171" y="93594"/>
                  </a:lnTo>
                  <a:lnTo>
                    <a:pt x="2499" y="60617"/>
                  </a:lnTo>
                  <a:lnTo>
                    <a:pt x="10598" y="24979"/>
                  </a:lnTo>
                  <a:lnTo>
                    <a:pt x="16107" y="16222"/>
                  </a:lnTo>
                  <a:lnTo>
                    <a:pt x="31585" y="3372"/>
                  </a:lnTo>
                  <a:lnTo>
                    <a:pt x="53283" y="0"/>
                  </a:lnTo>
                  <a:lnTo>
                    <a:pt x="77354" y="3571"/>
                  </a:lnTo>
                  <a:lnTo>
                    <a:pt x="99750" y="12957"/>
                  </a:lnTo>
                  <a:lnTo>
                    <a:pt x="126501" y="36984"/>
                  </a:lnTo>
                  <a:lnTo>
                    <a:pt x="135632" y="59393"/>
                  </a:lnTo>
                  <a:lnTo>
                    <a:pt x="138520" y="82610"/>
                  </a:lnTo>
                  <a:lnTo>
                    <a:pt x="132407" y="1180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538404" y="2916393"/>
              <a:ext cx="126343" cy="129799"/>
            </a:xfrm>
            <a:custGeom>
              <a:avLst/>
              <a:gdLst/>
              <a:ahLst/>
              <a:cxnLst/>
              <a:rect l="0" t="0" r="0" b="0"/>
              <a:pathLst>
                <a:path w="126343" h="129799">
                  <a:moveTo>
                    <a:pt x="0" y="10529"/>
                  </a:moveTo>
                  <a:lnTo>
                    <a:pt x="0" y="59460"/>
                  </a:lnTo>
                  <a:lnTo>
                    <a:pt x="5589" y="113001"/>
                  </a:lnTo>
                  <a:lnTo>
                    <a:pt x="11915" y="120958"/>
                  </a:lnTo>
                  <a:lnTo>
                    <a:pt x="31422" y="129798"/>
                  </a:lnTo>
                  <a:lnTo>
                    <a:pt x="52570" y="127489"/>
                  </a:lnTo>
                  <a:lnTo>
                    <a:pt x="72497" y="118663"/>
                  </a:lnTo>
                  <a:lnTo>
                    <a:pt x="89152" y="106942"/>
                  </a:lnTo>
                  <a:lnTo>
                    <a:pt x="101235" y="90813"/>
                  </a:lnTo>
                  <a:lnTo>
                    <a:pt x="118523" y="5186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696331" y="2937450"/>
              <a:ext cx="252685" cy="115815"/>
            </a:xfrm>
            <a:custGeom>
              <a:avLst/>
              <a:gdLst/>
              <a:ahLst/>
              <a:cxnLst/>
              <a:rect l="0" t="0" r="0" b="0"/>
              <a:pathLst>
                <a:path w="252685" h="115815">
                  <a:moveTo>
                    <a:pt x="0" y="0"/>
                  </a:moveTo>
                  <a:lnTo>
                    <a:pt x="0" y="58617"/>
                  </a:lnTo>
                  <a:lnTo>
                    <a:pt x="5590" y="93408"/>
                  </a:lnTo>
                  <a:lnTo>
                    <a:pt x="8406" y="97367"/>
                  </a:lnTo>
                  <a:lnTo>
                    <a:pt x="11453" y="96497"/>
                  </a:lnTo>
                  <a:lnTo>
                    <a:pt x="14654" y="92407"/>
                  </a:lnTo>
                  <a:lnTo>
                    <a:pt x="26085" y="31919"/>
                  </a:lnTo>
                  <a:lnTo>
                    <a:pt x="41134" y="5688"/>
                  </a:lnTo>
                  <a:lnTo>
                    <a:pt x="48479" y="2623"/>
                  </a:lnTo>
                  <a:lnTo>
                    <a:pt x="56886" y="2918"/>
                  </a:lnTo>
                  <a:lnTo>
                    <a:pt x="74416" y="9486"/>
                  </a:lnTo>
                  <a:lnTo>
                    <a:pt x="90006" y="20204"/>
                  </a:lnTo>
                  <a:lnTo>
                    <a:pt x="101614" y="35886"/>
                  </a:lnTo>
                  <a:lnTo>
                    <a:pt x="118598" y="74549"/>
                  </a:lnTo>
                  <a:lnTo>
                    <a:pt x="121180" y="76606"/>
                  </a:lnTo>
                  <a:lnTo>
                    <a:pt x="122901" y="73298"/>
                  </a:lnTo>
                  <a:lnTo>
                    <a:pt x="127152" y="58313"/>
                  </a:lnTo>
                  <a:lnTo>
                    <a:pt x="136841" y="39955"/>
                  </a:lnTo>
                  <a:lnTo>
                    <a:pt x="152065" y="26337"/>
                  </a:lnTo>
                  <a:lnTo>
                    <a:pt x="161039" y="21068"/>
                  </a:lnTo>
                  <a:lnTo>
                    <a:pt x="180368" y="18332"/>
                  </a:lnTo>
                  <a:lnTo>
                    <a:pt x="190435" y="19241"/>
                  </a:lnTo>
                  <a:lnTo>
                    <a:pt x="207860" y="26489"/>
                  </a:lnTo>
                  <a:lnTo>
                    <a:pt x="238111" y="50206"/>
                  </a:lnTo>
                  <a:lnTo>
                    <a:pt x="246207" y="69887"/>
                  </a:lnTo>
                  <a:lnTo>
                    <a:pt x="252684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991130" y="2758466"/>
              <a:ext cx="174650" cy="320385"/>
            </a:xfrm>
            <a:custGeom>
              <a:avLst/>
              <a:gdLst/>
              <a:ahLst/>
              <a:cxnLst/>
              <a:rect l="0" t="0" r="0" b="0"/>
              <a:pathLst>
                <a:path w="174650" h="320385">
                  <a:moveTo>
                    <a:pt x="0" y="0"/>
                  </a:moveTo>
                  <a:lnTo>
                    <a:pt x="5588" y="58617"/>
                  </a:lnTo>
                  <a:lnTo>
                    <a:pt x="18211" y="118333"/>
                  </a:lnTo>
                  <a:lnTo>
                    <a:pt x="27917" y="179100"/>
                  </a:lnTo>
                  <a:lnTo>
                    <a:pt x="30860" y="235462"/>
                  </a:lnTo>
                  <a:lnTo>
                    <a:pt x="25853" y="291396"/>
                  </a:lnTo>
                  <a:lnTo>
                    <a:pt x="24254" y="294870"/>
                  </a:lnTo>
                  <a:lnTo>
                    <a:pt x="23188" y="292506"/>
                  </a:lnTo>
                  <a:lnTo>
                    <a:pt x="21477" y="255091"/>
                  </a:lnTo>
                  <a:lnTo>
                    <a:pt x="27483" y="232697"/>
                  </a:lnTo>
                  <a:lnTo>
                    <a:pt x="39120" y="212215"/>
                  </a:lnTo>
                  <a:lnTo>
                    <a:pt x="55991" y="195314"/>
                  </a:lnTo>
                  <a:lnTo>
                    <a:pt x="65403" y="191040"/>
                  </a:lnTo>
                  <a:lnTo>
                    <a:pt x="85220" y="189412"/>
                  </a:lnTo>
                  <a:lnTo>
                    <a:pt x="116107" y="200661"/>
                  </a:lnTo>
                  <a:lnTo>
                    <a:pt x="164355" y="239008"/>
                  </a:lnTo>
                  <a:lnTo>
                    <a:pt x="172482" y="259084"/>
                  </a:lnTo>
                  <a:lnTo>
                    <a:pt x="174649" y="270989"/>
                  </a:lnTo>
                  <a:lnTo>
                    <a:pt x="170818" y="293575"/>
                  </a:lnTo>
                  <a:lnTo>
                    <a:pt x="166521" y="304511"/>
                  </a:lnTo>
                  <a:lnTo>
                    <a:pt x="158977" y="311802"/>
                  </a:lnTo>
                  <a:lnTo>
                    <a:pt x="138117" y="319903"/>
                  </a:lnTo>
                  <a:lnTo>
                    <a:pt x="116366" y="320384"/>
                  </a:lnTo>
                  <a:lnTo>
                    <a:pt x="6317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230728" y="2892786"/>
              <a:ext cx="130558" cy="171007"/>
            </a:xfrm>
            <a:custGeom>
              <a:avLst/>
              <a:gdLst/>
              <a:ahLst/>
              <a:cxnLst/>
              <a:rect l="0" t="0" r="0" b="0"/>
              <a:pathLst>
                <a:path w="130558" h="171007">
                  <a:moveTo>
                    <a:pt x="2557" y="118364"/>
                  </a:moveTo>
                  <a:lnTo>
                    <a:pt x="19325" y="107185"/>
                  </a:lnTo>
                  <a:lnTo>
                    <a:pt x="74882" y="95488"/>
                  </a:lnTo>
                  <a:lnTo>
                    <a:pt x="95533" y="88310"/>
                  </a:lnTo>
                  <a:lnTo>
                    <a:pt x="112510" y="77321"/>
                  </a:lnTo>
                  <a:lnTo>
                    <a:pt x="124734" y="61518"/>
                  </a:lnTo>
                  <a:lnTo>
                    <a:pt x="129632" y="52391"/>
                  </a:lnTo>
                  <a:lnTo>
                    <a:pt x="130557" y="42796"/>
                  </a:lnTo>
                  <a:lnTo>
                    <a:pt x="125346" y="22777"/>
                  </a:lnTo>
                  <a:lnTo>
                    <a:pt x="112112" y="8420"/>
                  </a:lnTo>
                  <a:lnTo>
                    <a:pt x="103670" y="2954"/>
                  </a:lnTo>
                  <a:lnTo>
                    <a:pt x="78691" y="0"/>
                  </a:lnTo>
                  <a:lnTo>
                    <a:pt x="51602" y="3757"/>
                  </a:lnTo>
                  <a:lnTo>
                    <a:pt x="31763" y="13225"/>
                  </a:lnTo>
                  <a:lnTo>
                    <a:pt x="18267" y="31471"/>
                  </a:lnTo>
                  <a:lnTo>
                    <a:pt x="71" y="75724"/>
                  </a:lnTo>
                  <a:lnTo>
                    <a:pt x="0" y="113269"/>
                  </a:lnTo>
                  <a:lnTo>
                    <a:pt x="10779" y="134037"/>
                  </a:lnTo>
                  <a:lnTo>
                    <a:pt x="46295" y="166433"/>
                  </a:lnTo>
                  <a:lnTo>
                    <a:pt x="56282" y="170297"/>
                  </a:lnTo>
                  <a:lnTo>
                    <a:pt x="118370" y="1710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412269" y="2933933"/>
              <a:ext cx="157929" cy="121748"/>
            </a:xfrm>
            <a:custGeom>
              <a:avLst/>
              <a:gdLst/>
              <a:ahLst/>
              <a:cxnLst/>
              <a:rect l="0" t="0" r="0" b="0"/>
              <a:pathLst>
                <a:path w="157929" h="121748">
                  <a:moveTo>
                    <a:pt x="0" y="35103"/>
                  </a:moveTo>
                  <a:lnTo>
                    <a:pt x="3120" y="77794"/>
                  </a:lnTo>
                  <a:lnTo>
                    <a:pt x="15619" y="121747"/>
                  </a:lnTo>
                  <a:lnTo>
                    <a:pt x="13727" y="102629"/>
                  </a:lnTo>
                  <a:lnTo>
                    <a:pt x="19861" y="40847"/>
                  </a:lnTo>
                  <a:lnTo>
                    <a:pt x="23769" y="30743"/>
                  </a:lnTo>
                  <a:lnTo>
                    <a:pt x="37470" y="16398"/>
                  </a:lnTo>
                  <a:lnTo>
                    <a:pt x="64915" y="1744"/>
                  </a:lnTo>
                  <a:lnTo>
                    <a:pt x="85003" y="0"/>
                  </a:lnTo>
                  <a:lnTo>
                    <a:pt x="146442" y="3209"/>
                  </a:lnTo>
                  <a:lnTo>
                    <a:pt x="157928" y="3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907515" y="2874279"/>
              <a:ext cx="10123" cy="273742"/>
            </a:xfrm>
            <a:custGeom>
              <a:avLst/>
              <a:gdLst/>
              <a:ahLst/>
              <a:cxnLst/>
              <a:rect l="0" t="0" r="0" b="0"/>
              <a:pathLst>
                <a:path w="10123" h="273742">
                  <a:moveTo>
                    <a:pt x="10122" y="0"/>
                  </a:moveTo>
                  <a:lnTo>
                    <a:pt x="4533" y="16768"/>
                  </a:lnTo>
                  <a:lnTo>
                    <a:pt x="4909" y="34359"/>
                  </a:lnTo>
                  <a:lnTo>
                    <a:pt x="9093" y="79837"/>
                  </a:lnTo>
                  <a:lnTo>
                    <a:pt x="1653" y="139412"/>
                  </a:lnTo>
                  <a:lnTo>
                    <a:pt x="0" y="193525"/>
                  </a:lnTo>
                  <a:lnTo>
                    <a:pt x="7981" y="248706"/>
                  </a:lnTo>
                  <a:lnTo>
                    <a:pt x="10122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812352" y="2979564"/>
              <a:ext cx="221099" cy="1"/>
            </a:xfrm>
            <a:custGeom>
              <a:avLst/>
              <a:gdLst/>
              <a:ahLst/>
              <a:cxnLst/>
              <a:rect l="0" t="0" r="0" b="0"/>
              <a:pathLst>
                <a:path w="221099" h="1">
                  <a:moveTo>
                    <a:pt x="221098" y="0"/>
                  </a:moveTo>
                  <a:lnTo>
                    <a:pt x="162482" y="0"/>
                  </a:lnTo>
                  <a:lnTo>
                    <a:pt x="99903" y="0"/>
                  </a:lnTo>
                  <a:lnTo>
                    <a:pt x="3745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801823" y="29795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9033450" y="2790051"/>
              <a:ext cx="147401" cy="326385"/>
            </a:xfrm>
            <a:custGeom>
              <a:avLst/>
              <a:gdLst/>
              <a:ahLst/>
              <a:cxnLst/>
              <a:rect l="0" t="0" r="0" b="0"/>
              <a:pathLst>
                <a:path w="147401" h="326385">
                  <a:moveTo>
                    <a:pt x="0" y="0"/>
                  </a:moveTo>
                  <a:lnTo>
                    <a:pt x="0" y="48931"/>
                  </a:lnTo>
                  <a:lnTo>
                    <a:pt x="5590" y="108062"/>
                  </a:lnTo>
                  <a:lnTo>
                    <a:pt x="9066" y="156281"/>
                  </a:lnTo>
                  <a:lnTo>
                    <a:pt x="17475" y="216571"/>
                  </a:lnTo>
                  <a:lnTo>
                    <a:pt x="17230" y="270421"/>
                  </a:lnTo>
                  <a:lnTo>
                    <a:pt x="14996" y="282056"/>
                  </a:lnTo>
                  <a:lnTo>
                    <a:pt x="12338" y="286304"/>
                  </a:lnTo>
                  <a:lnTo>
                    <a:pt x="9395" y="285626"/>
                  </a:lnTo>
                  <a:lnTo>
                    <a:pt x="6264" y="281664"/>
                  </a:lnTo>
                  <a:lnTo>
                    <a:pt x="5904" y="267904"/>
                  </a:lnTo>
                  <a:lnTo>
                    <a:pt x="18325" y="213095"/>
                  </a:lnTo>
                  <a:lnTo>
                    <a:pt x="24912" y="190636"/>
                  </a:lnTo>
                  <a:lnTo>
                    <a:pt x="31816" y="183243"/>
                  </a:lnTo>
                  <a:lnTo>
                    <a:pt x="51965" y="175028"/>
                  </a:lnTo>
                  <a:lnTo>
                    <a:pt x="61550" y="175177"/>
                  </a:lnTo>
                  <a:lnTo>
                    <a:pt x="78439" y="181582"/>
                  </a:lnTo>
                  <a:lnTo>
                    <a:pt x="101100" y="198342"/>
                  </a:lnTo>
                  <a:lnTo>
                    <a:pt x="128549" y="240607"/>
                  </a:lnTo>
                  <a:lnTo>
                    <a:pt x="141294" y="274452"/>
                  </a:lnTo>
                  <a:lnTo>
                    <a:pt x="14740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9247057" y="2959773"/>
              <a:ext cx="165421" cy="149173"/>
            </a:xfrm>
            <a:custGeom>
              <a:avLst/>
              <a:gdLst/>
              <a:ahLst/>
              <a:cxnLst/>
              <a:rect l="0" t="0" r="0" b="0"/>
              <a:pathLst>
                <a:path w="165421" h="149173">
                  <a:moveTo>
                    <a:pt x="81192" y="93491"/>
                  </a:moveTo>
                  <a:lnTo>
                    <a:pt x="87257" y="61039"/>
                  </a:lnTo>
                  <a:lnTo>
                    <a:pt x="84667" y="40463"/>
                  </a:lnTo>
                  <a:lnTo>
                    <a:pt x="71044" y="9149"/>
                  </a:lnTo>
                  <a:lnTo>
                    <a:pt x="63897" y="3337"/>
                  </a:lnTo>
                  <a:lnTo>
                    <a:pt x="55624" y="633"/>
                  </a:lnTo>
                  <a:lnTo>
                    <a:pt x="46599" y="0"/>
                  </a:lnTo>
                  <a:lnTo>
                    <a:pt x="30333" y="5536"/>
                  </a:lnTo>
                  <a:lnTo>
                    <a:pt x="22719" y="10288"/>
                  </a:lnTo>
                  <a:lnTo>
                    <a:pt x="11140" y="24926"/>
                  </a:lnTo>
                  <a:lnTo>
                    <a:pt x="3264" y="44300"/>
                  </a:lnTo>
                  <a:lnTo>
                    <a:pt x="0" y="80346"/>
                  </a:lnTo>
                  <a:lnTo>
                    <a:pt x="3383" y="102856"/>
                  </a:lnTo>
                  <a:lnTo>
                    <a:pt x="8262" y="111433"/>
                  </a:lnTo>
                  <a:lnTo>
                    <a:pt x="23043" y="124082"/>
                  </a:lnTo>
                  <a:lnTo>
                    <a:pt x="31897" y="125583"/>
                  </a:lnTo>
                  <a:lnTo>
                    <a:pt x="51094" y="121012"/>
                  </a:lnTo>
                  <a:lnTo>
                    <a:pt x="68204" y="108062"/>
                  </a:lnTo>
                  <a:lnTo>
                    <a:pt x="82438" y="90608"/>
                  </a:lnTo>
                  <a:lnTo>
                    <a:pt x="94689" y="68070"/>
                  </a:lnTo>
                  <a:lnTo>
                    <a:pt x="94869" y="69525"/>
                  </a:lnTo>
                  <a:lnTo>
                    <a:pt x="92342" y="102665"/>
                  </a:lnTo>
                  <a:lnTo>
                    <a:pt x="95644" y="112475"/>
                  </a:lnTo>
                  <a:lnTo>
                    <a:pt x="108672" y="129614"/>
                  </a:lnTo>
                  <a:lnTo>
                    <a:pt x="135737" y="146828"/>
                  </a:lnTo>
                  <a:lnTo>
                    <a:pt x="143292" y="148936"/>
                  </a:lnTo>
                  <a:lnTo>
                    <a:pt x="149498" y="149172"/>
                  </a:lnTo>
                  <a:lnTo>
                    <a:pt x="165420" y="1461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9496704" y="2800580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90" y="154167"/>
                  </a:lnTo>
                  <a:lnTo>
                    <a:pt x="9066" y="205166"/>
                  </a:lnTo>
                  <a:lnTo>
                    <a:pt x="10240" y="267301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9370362" y="2926922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21057"/>
                  </a:moveTo>
                  <a:lnTo>
                    <a:pt x="204596" y="6403"/>
                  </a:lnTo>
                  <a:lnTo>
                    <a:pt x="150422" y="1265"/>
                  </a:lnTo>
                  <a:lnTo>
                    <a:pt x="91541" y="250"/>
                  </a:lnTo>
                  <a:lnTo>
                    <a:pt x="29521" y="4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452725" y="3305948"/>
            <a:ext cx="4635815" cy="1055592"/>
            <a:chOff x="452725" y="3305948"/>
            <a:chExt cx="4635815" cy="1055592"/>
          </a:xfrm>
        </p:grpSpPr>
        <p:sp>
          <p:nvSpPr>
            <p:cNvPr id="151" name="Freeform 150"/>
            <p:cNvSpPr/>
            <p:nvPr/>
          </p:nvSpPr>
          <p:spPr>
            <a:xfrm>
              <a:off x="600124" y="3484932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0" y="172521"/>
                  </a:lnTo>
                  <a:lnTo>
                    <a:pt x="0" y="223603"/>
                  </a:lnTo>
                  <a:lnTo>
                    <a:pt x="3119" y="283378"/>
                  </a:lnTo>
                  <a:lnTo>
                    <a:pt x="10528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52725" y="3621803"/>
              <a:ext cx="263213" cy="42115"/>
            </a:xfrm>
            <a:custGeom>
              <a:avLst/>
              <a:gdLst/>
              <a:ahLst/>
              <a:cxnLst/>
              <a:rect l="0" t="0" r="0" b="0"/>
              <a:pathLst>
                <a:path w="263213" h="42115">
                  <a:moveTo>
                    <a:pt x="263212" y="0"/>
                  </a:moveTo>
                  <a:lnTo>
                    <a:pt x="200932" y="16788"/>
                  </a:lnTo>
                  <a:lnTo>
                    <a:pt x="146882" y="23333"/>
                  </a:lnTo>
                  <a:lnTo>
                    <a:pt x="85556" y="29955"/>
                  </a:lnTo>
                  <a:lnTo>
                    <a:pt x="25738" y="3970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20400" y="3453347"/>
              <a:ext cx="290336" cy="264372"/>
            </a:xfrm>
            <a:custGeom>
              <a:avLst/>
              <a:gdLst/>
              <a:ahLst/>
              <a:cxnLst/>
              <a:rect l="0" t="0" r="0" b="0"/>
              <a:pathLst>
                <a:path w="290336" h="264372">
                  <a:moveTo>
                    <a:pt x="6066" y="0"/>
                  </a:moveTo>
                  <a:lnTo>
                    <a:pt x="2946" y="42691"/>
                  </a:lnTo>
                  <a:lnTo>
                    <a:pt x="0" y="64597"/>
                  </a:lnTo>
                  <a:lnTo>
                    <a:pt x="7641" y="116788"/>
                  </a:lnTo>
                  <a:lnTo>
                    <a:pt x="20415" y="172158"/>
                  </a:lnTo>
                  <a:lnTo>
                    <a:pt x="31864" y="234221"/>
                  </a:lnTo>
                  <a:lnTo>
                    <a:pt x="30010" y="259686"/>
                  </a:lnTo>
                  <a:lnTo>
                    <a:pt x="27878" y="264371"/>
                  </a:lnTo>
                  <a:lnTo>
                    <a:pt x="25286" y="263985"/>
                  </a:lnTo>
                  <a:lnTo>
                    <a:pt x="22389" y="260218"/>
                  </a:lnTo>
                  <a:lnTo>
                    <a:pt x="17739" y="220550"/>
                  </a:lnTo>
                  <a:lnTo>
                    <a:pt x="19273" y="183631"/>
                  </a:lnTo>
                  <a:lnTo>
                    <a:pt x="27923" y="165062"/>
                  </a:lnTo>
                  <a:lnTo>
                    <a:pt x="42686" y="152130"/>
                  </a:lnTo>
                  <a:lnTo>
                    <a:pt x="51537" y="147043"/>
                  </a:lnTo>
                  <a:lnTo>
                    <a:pt x="73848" y="144511"/>
                  </a:lnTo>
                  <a:lnTo>
                    <a:pt x="97023" y="148455"/>
                  </a:lnTo>
                  <a:lnTo>
                    <a:pt x="115121" y="158007"/>
                  </a:lnTo>
                  <a:lnTo>
                    <a:pt x="127844" y="173171"/>
                  </a:lnTo>
                  <a:lnTo>
                    <a:pt x="145544" y="211501"/>
                  </a:lnTo>
                  <a:lnTo>
                    <a:pt x="153070" y="253084"/>
                  </a:lnTo>
                  <a:lnTo>
                    <a:pt x="155541" y="252951"/>
                  </a:lnTo>
                  <a:lnTo>
                    <a:pt x="180861" y="220700"/>
                  </a:lnTo>
                  <a:lnTo>
                    <a:pt x="240259" y="178447"/>
                  </a:lnTo>
                  <a:lnTo>
                    <a:pt x="274724" y="150802"/>
                  </a:lnTo>
                  <a:lnTo>
                    <a:pt x="283397" y="130584"/>
                  </a:lnTo>
                  <a:lnTo>
                    <a:pt x="285710" y="118641"/>
                  </a:lnTo>
                  <a:lnTo>
                    <a:pt x="284912" y="108340"/>
                  </a:lnTo>
                  <a:lnTo>
                    <a:pt x="277786" y="90655"/>
                  </a:lnTo>
                  <a:lnTo>
                    <a:pt x="269101" y="85003"/>
                  </a:lnTo>
                  <a:lnTo>
                    <a:pt x="243853" y="78723"/>
                  </a:lnTo>
                  <a:lnTo>
                    <a:pt x="219374" y="82171"/>
                  </a:lnTo>
                  <a:lnTo>
                    <a:pt x="197966" y="92672"/>
                  </a:lnTo>
                  <a:lnTo>
                    <a:pt x="180652" y="109038"/>
                  </a:lnTo>
                  <a:lnTo>
                    <a:pt x="163340" y="143571"/>
                  </a:lnTo>
                  <a:lnTo>
                    <a:pt x="160973" y="166755"/>
                  </a:lnTo>
                  <a:lnTo>
                    <a:pt x="164991" y="188757"/>
                  </a:lnTo>
                  <a:lnTo>
                    <a:pt x="180407" y="219704"/>
                  </a:lnTo>
                  <a:lnTo>
                    <a:pt x="193125" y="236466"/>
                  </a:lnTo>
                  <a:lnTo>
                    <a:pt x="212816" y="245476"/>
                  </a:lnTo>
                  <a:lnTo>
                    <a:pt x="235995" y="248311"/>
                  </a:lnTo>
                  <a:lnTo>
                    <a:pt x="266435" y="243329"/>
                  </a:lnTo>
                  <a:lnTo>
                    <a:pt x="290335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186674" y="3558632"/>
              <a:ext cx="181429" cy="140447"/>
            </a:xfrm>
            <a:custGeom>
              <a:avLst/>
              <a:gdLst/>
              <a:ahLst/>
              <a:cxnLst/>
              <a:rect l="0" t="0" r="0" b="0"/>
              <a:pathLst>
                <a:path w="181429" h="140447">
                  <a:moveTo>
                    <a:pt x="150445" y="31585"/>
                  </a:moveTo>
                  <a:lnTo>
                    <a:pt x="132464" y="15944"/>
                  </a:lnTo>
                  <a:lnTo>
                    <a:pt x="115547" y="7866"/>
                  </a:lnTo>
                  <a:lnTo>
                    <a:pt x="93210" y="6615"/>
                  </a:lnTo>
                  <a:lnTo>
                    <a:pt x="68855" y="11129"/>
                  </a:lnTo>
                  <a:lnTo>
                    <a:pt x="36583" y="26824"/>
                  </a:lnTo>
                  <a:lnTo>
                    <a:pt x="19511" y="39608"/>
                  </a:lnTo>
                  <a:lnTo>
                    <a:pt x="2335" y="65548"/>
                  </a:lnTo>
                  <a:lnTo>
                    <a:pt x="0" y="88404"/>
                  </a:lnTo>
                  <a:lnTo>
                    <a:pt x="1015" y="101050"/>
                  </a:lnTo>
                  <a:lnTo>
                    <a:pt x="5202" y="110651"/>
                  </a:lnTo>
                  <a:lnTo>
                    <a:pt x="19212" y="124437"/>
                  </a:lnTo>
                  <a:lnTo>
                    <a:pt x="46830" y="138776"/>
                  </a:lnTo>
                  <a:lnTo>
                    <a:pt x="66959" y="140446"/>
                  </a:lnTo>
                  <a:lnTo>
                    <a:pt x="108477" y="131988"/>
                  </a:lnTo>
                  <a:lnTo>
                    <a:pt x="139960" y="116836"/>
                  </a:lnTo>
                  <a:lnTo>
                    <a:pt x="154753" y="101060"/>
                  </a:lnTo>
                  <a:lnTo>
                    <a:pt x="179372" y="62336"/>
                  </a:lnTo>
                  <a:lnTo>
                    <a:pt x="181428" y="53256"/>
                  </a:lnTo>
                  <a:lnTo>
                    <a:pt x="180459" y="44862"/>
                  </a:lnTo>
                  <a:lnTo>
                    <a:pt x="173143" y="29297"/>
                  </a:lnTo>
                  <a:lnTo>
                    <a:pt x="162092" y="14581"/>
                  </a:lnTo>
                  <a:lnTo>
                    <a:pt x="149382" y="6480"/>
                  </a:lnTo>
                  <a:lnTo>
                    <a:pt x="12938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444599" y="3379647"/>
              <a:ext cx="29391" cy="315856"/>
            </a:xfrm>
            <a:custGeom>
              <a:avLst/>
              <a:gdLst/>
              <a:ahLst/>
              <a:cxnLst/>
              <a:rect l="0" t="0" r="0" b="0"/>
              <a:pathLst>
                <a:path w="29391" h="315856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7443" y="153672"/>
                  </a:lnTo>
                  <a:lnTo>
                    <a:pt x="11277" y="213542"/>
                  </a:lnTo>
                  <a:lnTo>
                    <a:pt x="17363" y="275758"/>
                  </a:lnTo>
                  <a:lnTo>
                    <a:pt x="21315" y="295305"/>
                  </a:lnTo>
                  <a:lnTo>
                    <a:pt x="2939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358176" y="3495461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51953" y="0"/>
                  </a:lnTo>
                  <a:lnTo>
                    <a:pt x="95356" y="11453"/>
                  </a:lnTo>
                  <a:lnTo>
                    <a:pt x="36127" y="2096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602526" y="3348062"/>
              <a:ext cx="243277" cy="323935"/>
            </a:xfrm>
            <a:custGeom>
              <a:avLst/>
              <a:gdLst/>
              <a:ahLst/>
              <a:cxnLst/>
              <a:rect l="0" t="0" r="0" b="0"/>
              <a:pathLst>
                <a:path w="243277" h="323935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9" y="135785"/>
                  </a:lnTo>
                  <a:lnTo>
                    <a:pt x="7938" y="186722"/>
                  </a:lnTo>
                  <a:lnTo>
                    <a:pt x="15491" y="247930"/>
                  </a:lnTo>
                  <a:lnTo>
                    <a:pt x="18196" y="305080"/>
                  </a:lnTo>
                  <a:lnTo>
                    <a:pt x="18566" y="323934"/>
                  </a:lnTo>
                  <a:lnTo>
                    <a:pt x="18845" y="261015"/>
                  </a:lnTo>
                  <a:lnTo>
                    <a:pt x="24448" y="212216"/>
                  </a:lnTo>
                  <a:lnTo>
                    <a:pt x="29605" y="203478"/>
                  </a:lnTo>
                  <a:lnTo>
                    <a:pt x="44694" y="190650"/>
                  </a:lnTo>
                  <a:lnTo>
                    <a:pt x="53631" y="189101"/>
                  </a:lnTo>
                  <a:lnTo>
                    <a:pt x="72919" y="193619"/>
                  </a:lnTo>
                  <a:lnTo>
                    <a:pt x="90071" y="209665"/>
                  </a:lnTo>
                  <a:lnTo>
                    <a:pt x="114556" y="252505"/>
                  </a:lnTo>
                  <a:lnTo>
                    <a:pt x="126895" y="284216"/>
                  </a:lnTo>
                  <a:lnTo>
                    <a:pt x="130658" y="287743"/>
                  </a:lnTo>
                  <a:lnTo>
                    <a:pt x="134337" y="286585"/>
                  </a:lnTo>
                  <a:lnTo>
                    <a:pt x="154236" y="265100"/>
                  </a:lnTo>
                  <a:lnTo>
                    <a:pt x="211027" y="227047"/>
                  </a:lnTo>
                  <a:lnTo>
                    <a:pt x="231518" y="205573"/>
                  </a:lnTo>
                  <a:lnTo>
                    <a:pt x="241277" y="187292"/>
                  </a:lnTo>
                  <a:lnTo>
                    <a:pt x="243276" y="167469"/>
                  </a:lnTo>
                  <a:lnTo>
                    <a:pt x="239094" y="146960"/>
                  </a:lnTo>
                  <a:lnTo>
                    <a:pt x="229437" y="126147"/>
                  </a:lnTo>
                  <a:lnTo>
                    <a:pt x="221246" y="120363"/>
                  </a:lnTo>
                  <a:lnTo>
                    <a:pt x="199668" y="117055"/>
                  </a:lnTo>
                  <a:lnTo>
                    <a:pt x="177599" y="122604"/>
                  </a:lnTo>
                  <a:lnTo>
                    <a:pt x="166801" y="127359"/>
                  </a:lnTo>
                  <a:lnTo>
                    <a:pt x="151683" y="142002"/>
                  </a:lnTo>
                  <a:lnTo>
                    <a:pt x="146014" y="150820"/>
                  </a:lnTo>
                  <a:lnTo>
                    <a:pt x="138035" y="185587"/>
                  </a:lnTo>
                  <a:lnTo>
                    <a:pt x="141260" y="219935"/>
                  </a:lnTo>
                  <a:lnTo>
                    <a:pt x="149690" y="238519"/>
                  </a:lnTo>
                  <a:lnTo>
                    <a:pt x="174166" y="269513"/>
                  </a:lnTo>
                  <a:lnTo>
                    <a:pt x="183230" y="273262"/>
                  </a:lnTo>
                  <a:lnTo>
                    <a:pt x="229432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1937243" y="3474404"/>
              <a:ext cx="136871" cy="185810"/>
            </a:xfrm>
            <a:custGeom>
              <a:avLst/>
              <a:gdLst/>
              <a:ahLst/>
              <a:cxnLst/>
              <a:rect l="0" t="0" r="0" b="0"/>
              <a:pathLst>
                <a:path w="136871" h="185810">
                  <a:moveTo>
                    <a:pt x="0" y="73699"/>
                  </a:moveTo>
                  <a:lnTo>
                    <a:pt x="3119" y="116391"/>
                  </a:lnTo>
                  <a:lnTo>
                    <a:pt x="19128" y="167362"/>
                  </a:lnTo>
                  <a:lnTo>
                    <a:pt x="30338" y="183957"/>
                  </a:lnTo>
                  <a:lnTo>
                    <a:pt x="33094" y="185809"/>
                  </a:lnTo>
                  <a:lnTo>
                    <a:pt x="33761" y="183534"/>
                  </a:lnTo>
                  <a:lnTo>
                    <a:pt x="20324" y="127088"/>
                  </a:lnTo>
                  <a:lnTo>
                    <a:pt x="12463" y="78786"/>
                  </a:lnTo>
                  <a:lnTo>
                    <a:pt x="17627" y="58023"/>
                  </a:lnTo>
                  <a:lnTo>
                    <a:pt x="28891" y="40996"/>
                  </a:lnTo>
                  <a:lnTo>
                    <a:pt x="45596" y="25629"/>
                  </a:lnTo>
                  <a:lnTo>
                    <a:pt x="70957" y="17239"/>
                  </a:lnTo>
                  <a:lnTo>
                    <a:pt x="108762" y="9397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337326" y="3495461"/>
              <a:ext cx="178985" cy="157928"/>
            </a:xfrm>
            <a:custGeom>
              <a:avLst/>
              <a:gdLst/>
              <a:ahLst/>
              <a:cxnLst/>
              <a:rect l="0" t="0" r="0" b="0"/>
              <a:pathLst>
                <a:path w="178985" h="157928">
                  <a:moveTo>
                    <a:pt x="0" y="0"/>
                  </a:moveTo>
                  <a:lnTo>
                    <a:pt x="17958" y="61111"/>
                  </a:lnTo>
                  <a:lnTo>
                    <a:pt x="29560" y="121131"/>
                  </a:lnTo>
                  <a:lnTo>
                    <a:pt x="27895" y="127547"/>
                  </a:lnTo>
                  <a:lnTo>
                    <a:pt x="24446" y="129485"/>
                  </a:lnTo>
                  <a:lnTo>
                    <a:pt x="19807" y="128437"/>
                  </a:lnTo>
                  <a:lnTo>
                    <a:pt x="16714" y="123059"/>
                  </a:lnTo>
                  <a:lnTo>
                    <a:pt x="13278" y="104606"/>
                  </a:lnTo>
                  <a:lnTo>
                    <a:pt x="16932" y="73498"/>
                  </a:lnTo>
                  <a:lnTo>
                    <a:pt x="25463" y="55672"/>
                  </a:lnTo>
                  <a:lnTo>
                    <a:pt x="44414" y="19575"/>
                  </a:lnTo>
                  <a:lnTo>
                    <a:pt x="51836" y="13050"/>
                  </a:lnTo>
                  <a:lnTo>
                    <a:pt x="72561" y="5800"/>
                  </a:lnTo>
                  <a:lnTo>
                    <a:pt x="94250" y="8817"/>
                  </a:lnTo>
                  <a:lnTo>
                    <a:pt x="114419" y="19126"/>
                  </a:lnTo>
                  <a:lnTo>
                    <a:pt x="138927" y="45831"/>
                  </a:lnTo>
                  <a:lnTo>
                    <a:pt x="158666" y="82860"/>
                  </a:lnTo>
                  <a:lnTo>
                    <a:pt x="169642" y="131054"/>
                  </a:lnTo>
                  <a:lnTo>
                    <a:pt x="178984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2571880" y="3495461"/>
              <a:ext cx="131204" cy="149805"/>
            </a:xfrm>
            <a:custGeom>
              <a:avLst/>
              <a:gdLst/>
              <a:ahLst/>
              <a:cxnLst/>
              <a:rect l="0" t="0" r="0" b="0"/>
              <a:pathLst>
                <a:path w="131204" h="149805">
                  <a:moveTo>
                    <a:pt x="18130" y="10528"/>
                  </a:moveTo>
                  <a:lnTo>
                    <a:pt x="6951" y="27296"/>
                  </a:lnTo>
                  <a:lnTo>
                    <a:pt x="0" y="60080"/>
                  </a:lnTo>
                  <a:lnTo>
                    <a:pt x="6056" y="104674"/>
                  </a:lnTo>
                  <a:lnTo>
                    <a:pt x="11984" y="126070"/>
                  </a:lnTo>
                  <a:lnTo>
                    <a:pt x="17542" y="134349"/>
                  </a:lnTo>
                  <a:lnTo>
                    <a:pt x="33076" y="146669"/>
                  </a:lnTo>
                  <a:lnTo>
                    <a:pt x="51679" y="149804"/>
                  </a:lnTo>
                  <a:lnTo>
                    <a:pt x="61553" y="149002"/>
                  </a:lnTo>
                  <a:lnTo>
                    <a:pt x="78763" y="141872"/>
                  </a:lnTo>
                  <a:lnTo>
                    <a:pt x="108875" y="118231"/>
                  </a:lnTo>
                  <a:lnTo>
                    <a:pt x="124696" y="92353"/>
                  </a:lnTo>
                  <a:lnTo>
                    <a:pt x="131203" y="56869"/>
                  </a:lnTo>
                  <a:lnTo>
                    <a:pt x="12341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2747937" y="3520709"/>
              <a:ext cx="221100" cy="104969"/>
            </a:xfrm>
            <a:custGeom>
              <a:avLst/>
              <a:gdLst/>
              <a:ahLst/>
              <a:cxnLst/>
              <a:rect l="0" t="0" r="0" b="0"/>
              <a:pathLst>
                <a:path w="221100" h="104969">
                  <a:moveTo>
                    <a:pt x="0" y="27394"/>
                  </a:moveTo>
                  <a:lnTo>
                    <a:pt x="17959" y="81269"/>
                  </a:lnTo>
                  <a:lnTo>
                    <a:pt x="25858" y="104968"/>
                  </a:lnTo>
                  <a:lnTo>
                    <a:pt x="16332" y="70799"/>
                  </a:lnTo>
                  <a:lnTo>
                    <a:pt x="17837" y="38305"/>
                  </a:lnTo>
                  <a:lnTo>
                    <a:pt x="25692" y="6450"/>
                  </a:lnTo>
                  <a:lnTo>
                    <a:pt x="31166" y="1734"/>
                  </a:lnTo>
                  <a:lnTo>
                    <a:pt x="38325" y="928"/>
                  </a:lnTo>
                  <a:lnTo>
                    <a:pt x="54468" y="6273"/>
                  </a:lnTo>
                  <a:lnTo>
                    <a:pt x="69442" y="16447"/>
                  </a:lnTo>
                  <a:lnTo>
                    <a:pt x="80776" y="31888"/>
                  </a:lnTo>
                  <a:lnTo>
                    <a:pt x="85436" y="40918"/>
                  </a:lnTo>
                  <a:lnTo>
                    <a:pt x="89713" y="42259"/>
                  </a:lnTo>
                  <a:lnTo>
                    <a:pt x="93734" y="38474"/>
                  </a:lnTo>
                  <a:lnTo>
                    <a:pt x="114182" y="9956"/>
                  </a:lnTo>
                  <a:lnTo>
                    <a:pt x="133416" y="2096"/>
                  </a:lnTo>
                  <a:lnTo>
                    <a:pt x="145096" y="0"/>
                  </a:lnTo>
                  <a:lnTo>
                    <a:pt x="167433" y="3911"/>
                  </a:lnTo>
                  <a:lnTo>
                    <a:pt x="187888" y="14618"/>
                  </a:lnTo>
                  <a:lnTo>
                    <a:pt x="204779" y="31074"/>
                  </a:lnTo>
                  <a:lnTo>
                    <a:pt x="213845" y="53206"/>
                  </a:lnTo>
                  <a:lnTo>
                    <a:pt x="221099" y="1010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016089" y="3316476"/>
              <a:ext cx="164137" cy="269037"/>
            </a:xfrm>
            <a:custGeom>
              <a:avLst/>
              <a:gdLst/>
              <a:ahLst/>
              <a:cxnLst/>
              <a:rect l="0" t="0" r="0" b="0"/>
              <a:pathLst>
                <a:path w="164137" h="269037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59" y="85426"/>
                  </a:lnTo>
                  <a:lnTo>
                    <a:pt x="12622" y="136198"/>
                  </a:lnTo>
                  <a:lnTo>
                    <a:pt x="21247" y="198336"/>
                  </a:lnTo>
                  <a:lnTo>
                    <a:pt x="30636" y="231122"/>
                  </a:lnTo>
                  <a:lnTo>
                    <a:pt x="32815" y="233630"/>
                  </a:lnTo>
                  <a:lnTo>
                    <a:pt x="34269" y="230623"/>
                  </a:lnTo>
                  <a:lnTo>
                    <a:pt x="42190" y="197764"/>
                  </a:lnTo>
                  <a:lnTo>
                    <a:pt x="57248" y="173371"/>
                  </a:lnTo>
                  <a:lnTo>
                    <a:pt x="73003" y="161672"/>
                  </a:lnTo>
                  <a:lnTo>
                    <a:pt x="82117" y="156914"/>
                  </a:lnTo>
                  <a:lnTo>
                    <a:pt x="91703" y="156082"/>
                  </a:lnTo>
                  <a:lnTo>
                    <a:pt x="111712" y="161397"/>
                  </a:lnTo>
                  <a:lnTo>
                    <a:pt x="137119" y="177543"/>
                  </a:lnTo>
                  <a:lnTo>
                    <a:pt x="159465" y="202734"/>
                  </a:lnTo>
                  <a:lnTo>
                    <a:pt x="163155" y="212365"/>
                  </a:lnTo>
                  <a:lnTo>
                    <a:pt x="164136" y="232425"/>
                  </a:lnTo>
                  <a:lnTo>
                    <a:pt x="157553" y="249919"/>
                  </a:lnTo>
                  <a:lnTo>
                    <a:pt x="152522" y="257860"/>
                  </a:lnTo>
                  <a:lnTo>
                    <a:pt x="144489" y="263154"/>
                  </a:lnTo>
                  <a:lnTo>
                    <a:pt x="123085" y="269036"/>
                  </a:lnTo>
                  <a:lnTo>
                    <a:pt x="72386" y="264406"/>
                  </a:lnTo>
                  <a:lnTo>
                    <a:pt x="41759" y="255508"/>
                  </a:lnTo>
                  <a:lnTo>
                    <a:pt x="26646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3193035" y="3436449"/>
              <a:ext cx="132271" cy="164298"/>
            </a:xfrm>
            <a:custGeom>
              <a:avLst/>
              <a:gdLst/>
              <a:ahLst/>
              <a:cxnLst/>
              <a:rect l="0" t="0" r="0" b="0"/>
              <a:pathLst>
                <a:path w="132271" h="164298">
                  <a:moveTo>
                    <a:pt x="28685" y="69540"/>
                  </a:moveTo>
                  <a:lnTo>
                    <a:pt x="87301" y="69540"/>
                  </a:lnTo>
                  <a:lnTo>
                    <a:pt x="122092" y="58362"/>
                  </a:lnTo>
                  <a:lnTo>
                    <a:pt x="128391" y="51559"/>
                  </a:lnTo>
                  <a:lnTo>
                    <a:pt x="131420" y="43515"/>
                  </a:lnTo>
                  <a:lnTo>
                    <a:pt x="132270" y="34643"/>
                  </a:lnTo>
                  <a:lnTo>
                    <a:pt x="129327" y="26388"/>
                  </a:lnTo>
                  <a:lnTo>
                    <a:pt x="116699" y="10977"/>
                  </a:lnTo>
                  <a:lnTo>
                    <a:pt x="96268" y="2568"/>
                  </a:lnTo>
                  <a:lnTo>
                    <a:pt x="72760" y="0"/>
                  </a:lnTo>
                  <a:lnTo>
                    <a:pt x="50613" y="2759"/>
                  </a:lnTo>
                  <a:lnTo>
                    <a:pt x="32192" y="11004"/>
                  </a:lnTo>
                  <a:lnTo>
                    <a:pt x="24004" y="16478"/>
                  </a:lnTo>
                  <a:lnTo>
                    <a:pt x="11786" y="31919"/>
                  </a:lnTo>
                  <a:lnTo>
                    <a:pt x="3627" y="51650"/>
                  </a:lnTo>
                  <a:lnTo>
                    <a:pt x="0" y="76017"/>
                  </a:lnTo>
                  <a:lnTo>
                    <a:pt x="4628" y="99325"/>
                  </a:lnTo>
                  <a:lnTo>
                    <a:pt x="20387" y="129058"/>
                  </a:lnTo>
                  <a:lnTo>
                    <a:pt x="34356" y="143956"/>
                  </a:lnTo>
                  <a:lnTo>
                    <a:pt x="52262" y="154476"/>
                  </a:lnTo>
                  <a:lnTo>
                    <a:pt x="112913" y="1642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3379647" y="3463875"/>
              <a:ext cx="73701" cy="119690"/>
            </a:xfrm>
            <a:custGeom>
              <a:avLst/>
              <a:gdLst/>
              <a:ahLst/>
              <a:cxnLst/>
              <a:rect l="0" t="0" r="0" b="0"/>
              <a:pathLst>
                <a:path w="73701" h="119690">
                  <a:moveTo>
                    <a:pt x="0" y="42114"/>
                  </a:moveTo>
                  <a:lnTo>
                    <a:pt x="17959" y="95989"/>
                  </a:lnTo>
                  <a:lnTo>
                    <a:pt x="25858" y="119689"/>
                  </a:lnTo>
                  <a:lnTo>
                    <a:pt x="6659" y="62090"/>
                  </a:lnTo>
                  <a:lnTo>
                    <a:pt x="9199" y="41634"/>
                  </a:lnTo>
                  <a:lnTo>
                    <a:pt x="13152" y="31265"/>
                  </a:lnTo>
                  <a:lnTo>
                    <a:pt x="26902" y="16626"/>
                  </a:lnTo>
                  <a:lnTo>
                    <a:pt x="43542" y="7389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560136" y="3432290"/>
              <a:ext cx="111833" cy="173061"/>
            </a:xfrm>
            <a:custGeom>
              <a:avLst/>
              <a:gdLst/>
              <a:ahLst/>
              <a:cxnLst/>
              <a:rect l="0" t="0" r="0" b="0"/>
              <a:pathLst>
                <a:path w="111833" h="173061">
                  <a:moveTo>
                    <a:pt x="72195" y="0"/>
                  </a:moveTo>
                  <a:lnTo>
                    <a:pt x="40913" y="9575"/>
                  </a:lnTo>
                  <a:lnTo>
                    <a:pt x="2507" y="39403"/>
                  </a:lnTo>
                  <a:lnTo>
                    <a:pt x="0" y="46156"/>
                  </a:lnTo>
                  <a:lnTo>
                    <a:pt x="668" y="52997"/>
                  </a:lnTo>
                  <a:lnTo>
                    <a:pt x="3454" y="59898"/>
                  </a:lnTo>
                  <a:lnTo>
                    <a:pt x="15907" y="70685"/>
                  </a:lnTo>
                  <a:lnTo>
                    <a:pt x="72800" y="94492"/>
                  </a:lnTo>
                  <a:lnTo>
                    <a:pt x="83126" y="98089"/>
                  </a:lnTo>
                  <a:lnTo>
                    <a:pt x="100840" y="114565"/>
                  </a:lnTo>
                  <a:lnTo>
                    <a:pt x="108839" y="125509"/>
                  </a:lnTo>
                  <a:lnTo>
                    <a:pt x="111832" y="136315"/>
                  </a:lnTo>
                  <a:lnTo>
                    <a:pt x="108919" y="157681"/>
                  </a:lnTo>
                  <a:lnTo>
                    <a:pt x="102527" y="164782"/>
                  </a:lnTo>
                  <a:lnTo>
                    <a:pt x="82946" y="172672"/>
                  </a:lnTo>
                  <a:lnTo>
                    <a:pt x="64885" y="173060"/>
                  </a:lnTo>
                  <a:lnTo>
                    <a:pt x="4061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3923373" y="3460712"/>
              <a:ext cx="175683" cy="266490"/>
            </a:xfrm>
            <a:custGeom>
              <a:avLst/>
              <a:gdLst/>
              <a:ahLst/>
              <a:cxnLst/>
              <a:rect l="0" t="0" r="0" b="0"/>
              <a:pathLst>
                <a:path w="175683" h="266490">
                  <a:moveTo>
                    <a:pt x="109041" y="87391"/>
                  </a:moveTo>
                  <a:lnTo>
                    <a:pt x="120220" y="70624"/>
                  </a:lnTo>
                  <a:lnTo>
                    <a:pt x="121173" y="62175"/>
                  </a:lnTo>
                  <a:lnTo>
                    <a:pt x="115993" y="43429"/>
                  </a:lnTo>
                  <a:lnTo>
                    <a:pt x="102772" y="26518"/>
                  </a:lnTo>
                  <a:lnTo>
                    <a:pt x="85198" y="12374"/>
                  </a:lnTo>
                  <a:lnTo>
                    <a:pt x="65689" y="2187"/>
                  </a:lnTo>
                  <a:lnTo>
                    <a:pt x="45320" y="0"/>
                  </a:lnTo>
                  <a:lnTo>
                    <a:pt x="34974" y="1054"/>
                  </a:lnTo>
                  <a:lnTo>
                    <a:pt x="26908" y="5267"/>
                  </a:lnTo>
                  <a:lnTo>
                    <a:pt x="14826" y="19306"/>
                  </a:lnTo>
                  <a:lnTo>
                    <a:pt x="1447" y="46941"/>
                  </a:lnTo>
                  <a:lnTo>
                    <a:pt x="0" y="67074"/>
                  </a:lnTo>
                  <a:lnTo>
                    <a:pt x="1252" y="77356"/>
                  </a:lnTo>
                  <a:lnTo>
                    <a:pt x="12002" y="95019"/>
                  </a:lnTo>
                  <a:lnTo>
                    <a:pt x="19782" y="103005"/>
                  </a:lnTo>
                  <a:lnTo>
                    <a:pt x="28478" y="107159"/>
                  </a:lnTo>
                  <a:lnTo>
                    <a:pt x="47499" y="108655"/>
                  </a:lnTo>
                  <a:lnTo>
                    <a:pt x="77938" y="102921"/>
                  </a:lnTo>
                  <a:lnTo>
                    <a:pt x="103595" y="88223"/>
                  </a:lnTo>
                  <a:lnTo>
                    <a:pt x="111260" y="86776"/>
                  </a:lnTo>
                  <a:lnTo>
                    <a:pt x="118709" y="88151"/>
                  </a:lnTo>
                  <a:lnTo>
                    <a:pt x="126015" y="91407"/>
                  </a:lnTo>
                  <a:lnTo>
                    <a:pt x="137252" y="110623"/>
                  </a:lnTo>
                  <a:lnTo>
                    <a:pt x="153998" y="165030"/>
                  </a:lnTo>
                  <a:lnTo>
                    <a:pt x="172124" y="223394"/>
                  </a:lnTo>
                  <a:lnTo>
                    <a:pt x="175663" y="234212"/>
                  </a:lnTo>
                  <a:lnTo>
                    <a:pt x="175682" y="243763"/>
                  </a:lnTo>
                  <a:lnTo>
                    <a:pt x="169465" y="260615"/>
                  </a:lnTo>
                  <a:lnTo>
                    <a:pt x="162192" y="264875"/>
                  </a:lnTo>
                  <a:lnTo>
                    <a:pt x="141633" y="266489"/>
                  </a:lnTo>
                  <a:lnTo>
                    <a:pt x="79783" y="258057"/>
                  </a:lnTo>
                  <a:lnTo>
                    <a:pt x="45870" y="2558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4120631" y="3463875"/>
              <a:ext cx="128834" cy="159598"/>
            </a:xfrm>
            <a:custGeom>
              <a:avLst/>
              <a:gdLst/>
              <a:ahLst/>
              <a:cxnLst/>
              <a:rect l="0" t="0" r="0" b="0"/>
              <a:pathLst>
                <a:path w="128834" h="159598">
                  <a:moveTo>
                    <a:pt x="48654" y="21057"/>
                  </a:moveTo>
                  <a:lnTo>
                    <a:pt x="10280" y="50366"/>
                  </a:lnTo>
                  <a:lnTo>
                    <a:pt x="2352" y="69958"/>
                  </a:lnTo>
                  <a:lnTo>
                    <a:pt x="0" y="93094"/>
                  </a:lnTo>
                  <a:lnTo>
                    <a:pt x="2853" y="115075"/>
                  </a:lnTo>
                  <a:lnTo>
                    <a:pt x="11140" y="133423"/>
                  </a:lnTo>
                  <a:lnTo>
                    <a:pt x="16626" y="141591"/>
                  </a:lnTo>
                  <a:lnTo>
                    <a:pt x="32079" y="153787"/>
                  </a:lnTo>
                  <a:lnTo>
                    <a:pt x="41114" y="158676"/>
                  </a:lnTo>
                  <a:lnTo>
                    <a:pt x="50646" y="159597"/>
                  </a:lnTo>
                  <a:lnTo>
                    <a:pt x="70596" y="154380"/>
                  </a:lnTo>
                  <a:lnTo>
                    <a:pt x="95969" y="138289"/>
                  </a:lnTo>
                  <a:lnTo>
                    <a:pt x="118305" y="113114"/>
                  </a:lnTo>
                  <a:lnTo>
                    <a:pt x="126403" y="90437"/>
                  </a:lnTo>
                  <a:lnTo>
                    <a:pt x="128833" y="65931"/>
                  </a:lnTo>
                  <a:lnTo>
                    <a:pt x="126013" y="43341"/>
                  </a:lnTo>
                  <a:lnTo>
                    <a:pt x="117741" y="24722"/>
                  </a:lnTo>
                  <a:lnTo>
                    <a:pt x="112259" y="16481"/>
                  </a:lnTo>
                  <a:lnTo>
                    <a:pt x="105095" y="10988"/>
                  </a:lnTo>
                  <a:lnTo>
                    <a:pt x="697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4527253" y="3463875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0" y="54145"/>
                  </a:lnTo>
                  <a:lnTo>
                    <a:pt x="7236" y="112285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4527253" y="33901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628284" y="3453246"/>
              <a:ext cx="130597" cy="158029"/>
            </a:xfrm>
            <a:custGeom>
              <a:avLst/>
              <a:gdLst/>
              <a:ahLst/>
              <a:cxnLst/>
              <a:rect l="0" t="0" r="0" b="0"/>
              <a:pathLst>
                <a:path w="130597" h="158029">
                  <a:moveTo>
                    <a:pt x="4254" y="52743"/>
                  </a:moveTo>
                  <a:lnTo>
                    <a:pt x="12588" y="90221"/>
                  </a:lnTo>
                  <a:lnTo>
                    <a:pt x="13319" y="102295"/>
                  </a:lnTo>
                  <a:lnTo>
                    <a:pt x="12638" y="105665"/>
                  </a:lnTo>
                  <a:lnTo>
                    <a:pt x="11013" y="103233"/>
                  </a:lnTo>
                  <a:lnTo>
                    <a:pt x="0" y="65706"/>
                  </a:lnTo>
                  <a:lnTo>
                    <a:pt x="1174" y="32407"/>
                  </a:lnTo>
                  <a:lnTo>
                    <a:pt x="9125" y="14069"/>
                  </a:lnTo>
                  <a:lnTo>
                    <a:pt x="14520" y="5904"/>
                  </a:lnTo>
                  <a:lnTo>
                    <a:pt x="21627" y="1630"/>
                  </a:lnTo>
                  <a:lnTo>
                    <a:pt x="38882" y="0"/>
                  </a:lnTo>
                  <a:lnTo>
                    <a:pt x="55130" y="6295"/>
                  </a:lnTo>
                  <a:lnTo>
                    <a:pt x="70150" y="18062"/>
                  </a:lnTo>
                  <a:lnTo>
                    <a:pt x="105927" y="69840"/>
                  </a:lnTo>
                  <a:lnTo>
                    <a:pt x="124510" y="115132"/>
                  </a:lnTo>
                  <a:lnTo>
                    <a:pt x="130596" y="1580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4815986" y="3305948"/>
              <a:ext cx="16595" cy="294799"/>
            </a:xfrm>
            <a:custGeom>
              <a:avLst/>
              <a:gdLst/>
              <a:ahLst/>
              <a:cxnLst/>
              <a:rect l="0" t="0" r="0" b="0"/>
              <a:pathLst>
                <a:path w="16595" h="294799">
                  <a:moveTo>
                    <a:pt x="6066" y="0"/>
                  </a:moveTo>
                  <a:lnTo>
                    <a:pt x="0" y="34791"/>
                  </a:lnTo>
                  <a:lnTo>
                    <a:pt x="4521" y="96776"/>
                  </a:lnTo>
                  <a:lnTo>
                    <a:pt x="5761" y="159756"/>
                  </a:lnTo>
                  <a:lnTo>
                    <a:pt x="13241" y="211191"/>
                  </a:lnTo>
                  <a:lnTo>
                    <a:pt x="15931" y="265891"/>
                  </a:lnTo>
                  <a:lnTo>
                    <a:pt x="16594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4748352" y="3411233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16892" y="5589"/>
                  </a:lnTo>
                  <a:lnTo>
                    <a:pt x="65507" y="16788"/>
                  </a:lnTo>
                  <a:lnTo>
                    <a:pt x="19655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4941272" y="3495461"/>
              <a:ext cx="147268" cy="121672"/>
            </a:xfrm>
            <a:custGeom>
              <a:avLst/>
              <a:gdLst/>
              <a:ahLst/>
              <a:cxnLst/>
              <a:rect l="0" t="0" r="0" b="0"/>
              <a:pathLst>
                <a:path w="147268" h="121672">
                  <a:moveTo>
                    <a:pt x="91349" y="0"/>
                  </a:moveTo>
                  <a:lnTo>
                    <a:pt x="51661" y="2340"/>
                  </a:lnTo>
                  <a:lnTo>
                    <a:pt x="29257" y="11178"/>
                  </a:lnTo>
                  <a:lnTo>
                    <a:pt x="13840" y="29144"/>
                  </a:lnTo>
                  <a:lnTo>
                    <a:pt x="4258" y="52727"/>
                  </a:lnTo>
                  <a:lnTo>
                    <a:pt x="0" y="78806"/>
                  </a:lnTo>
                  <a:lnTo>
                    <a:pt x="2374" y="89972"/>
                  </a:lnTo>
                  <a:lnTo>
                    <a:pt x="14370" y="108618"/>
                  </a:lnTo>
                  <a:lnTo>
                    <a:pt x="34520" y="118465"/>
                  </a:lnTo>
                  <a:lnTo>
                    <a:pt x="57903" y="121671"/>
                  </a:lnTo>
                  <a:lnTo>
                    <a:pt x="79994" y="119197"/>
                  </a:lnTo>
                  <a:lnTo>
                    <a:pt x="98391" y="111078"/>
                  </a:lnTo>
                  <a:lnTo>
                    <a:pt x="129265" y="86802"/>
                  </a:lnTo>
                  <a:lnTo>
                    <a:pt x="145218" y="60814"/>
                  </a:lnTo>
                  <a:lnTo>
                    <a:pt x="147267" y="41066"/>
                  </a:lnTo>
                  <a:lnTo>
                    <a:pt x="146175" y="30887"/>
                  </a:lnTo>
                  <a:lnTo>
                    <a:pt x="141938" y="22931"/>
                  </a:lnTo>
                  <a:lnTo>
                    <a:pt x="127871" y="10971"/>
                  </a:lnTo>
                  <a:lnTo>
                    <a:pt x="109921" y="4876"/>
                  </a:lnTo>
                  <a:lnTo>
                    <a:pt x="808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2644106" y="4042943"/>
              <a:ext cx="230174" cy="318597"/>
            </a:xfrm>
            <a:custGeom>
              <a:avLst/>
              <a:gdLst/>
              <a:ahLst/>
              <a:cxnLst/>
              <a:rect l="0" t="0" r="0" b="0"/>
              <a:pathLst>
                <a:path w="230174" h="318597">
                  <a:moveTo>
                    <a:pt x="9075" y="0"/>
                  </a:moveTo>
                  <a:lnTo>
                    <a:pt x="742" y="37478"/>
                  </a:lnTo>
                  <a:lnTo>
                    <a:pt x="2316" y="75445"/>
                  </a:lnTo>
                  <a:lnTo>
                    <a:pt x="7740" y="130196"/>
                  </a:lnTo>
                  <a:lnTo>
                    <a:pt x="8679" y="177657"/>
                  </a:lnTo>
                  <a:lnTo>
                    <a:pt x="8958" y="228764"/>
                  </a:lnTo>
                  <a:lnTo>
                    <a:pt x="1816" y="282794"/>
                  </a:lnTo>
                  <a:lnTo>
                    <a:pt x="0" y="309740"/>
                  </a:lnTo>
                  <a:lnTo>
                    <a:pt x="3025" y="316457"/>
                  </a:lnTo>
                  <a:lnTo>
                    <a:pt x="8551" y="318596"/>
                  </a:lnTo>
                  <a:lnTo>
                    <a:pt x="24050" y="314734"/>
                  </a:lnTo>
                  <a:lnTo>
                    <a:pt x="85505" y="288451"/>
                  </a:lnTo>
                  <a:lnTo>
                    <a:pt x="144752" y="276993"/>
                  </a:lnTo>
                  <a:lnTo>
                    <a:pt x="201862" y="274383"/>
                  </a:lnTo>
                  <a:lnTo>
                    <a:pt x="230173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2812971" y="4031082"/>
              <a:ext cx="198180" cy="272229"/>
            </a:xfrm>
            <a:custGeom>
              <a:avLst/>
              <a:gdLst/>
              <a:ahLst/>
              <a:cxnLst/>
              <a:rect l="0" t="0" r="0" b="0"/>
              <a:pathLst>
                <a:path w="198180" h="272229">
                  <a:moveTo>
                    <a:pt x="177122" y="53975"/>
                  </a:moveTo>
                  <a:lnTo>
                    <a:pt x="128221" y="11313"/>
                  </a:lnTo>
                  <a:lnTo>
                    <a:pt x="116445" y="4477"/>
                  </a:lnTo>
                  <a:lnTo>
                    <a:pt x="90883" y="0"/>
                  </a:lnTo>
                  <a:lnTo>
                    <a:pt x="66264" y="3080"/>
                  </a:lnTo>
                  <a:lnTo>
                    <a:pt x="39250" y="17968"/>
                  </a:lnTo>
                  <a:lnTo>
                    <a:pt x="23819" y="30563"/>
                  </a:lnTo>
                  <a:lnTo>
                    <a:pt x="7566" y="56397"/>
                  </a:lnTo>
                  <a:lnTo>
                    <a:pt x="0" y="104972"/>
                  </a:lnTo>
                  <a:lnTo>
                    <a:pt x="1625" y="156508"/>
                  </a:lnTo>
                  <a:lnTo>
                    <a:pt x="7876" y="177924"/>
                  </a:lnTo>
                  <a:lnTo>
                    <a:pt x="51144" y="240947"/>
                  </a:lnTo>
                  <a:lnTo>
                    <a:pt x="66150" y="255226"/>
                  </a:lnTo>
                  <a:lnTo>
                    <a:pt x="84517" y="265472"/>
                  </a:lnTo>
                  <a:lnTo>
                    <a:pt x="120178" y="272228"/>
                  </a:lnTo>
                  <a:lnTo>
                    <a:pt x="143625" y="267570"/>
                  </a:lnTo>
                  <a:lnTo>
                    <a:pt x="173436" y="251793"/>
                  </a:lnTo>
                  <a:lnTo>
                    <a:pt x="198179" y="2329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074321" y="4065137"/>
              <a:ext cx="200042" cy="230490"/>
            </a:xfrm>
            <a:custGeom>
              <a:avLst/>
              <a:gdLst/>
              <a:ahLst/>
              <a:cxnLst/>
              <a:rect l="0" t="0" r="0" b="0"/>
              <a:pathLst>
                <a:path w="200042" h="230490">
                  <a:moveTo>
                    <a:pt x="0" y="219961"/>
                  </a:moveTo>
                  <a:lnTo>
                    <a:pt x="15641" y="193575"/>
                  </a:lnTo>
                  <a:lnTo>
                    <a:pt x="26341" y="157681"/>
                  </a:lnTo>
                  <a:lnTo>
                    <a:pt x="30549" y="103630"/>
                  </a:lnTo>
                  <a:lnTo>
                    <a:pt x="32619" y="42078"/>
                  </a:lnTo>
                  <a:lnTo>
                    <a:pt x="34614" y="41711"/>
                  </a:lnTo>
                  <a:lnTo>
                    <a:pt x="37114" y="44976"/>
                  </a:lnTo>
                  <a:lnTo>
                    <a:pt x="56028" y="90217"/>
                  </a:lnTo>
                  <a:lnTo>
                    <a:pt x="81387" y="121023"/>
                  </a:lnTo>
                  <a:lnTo>
                    <a:pt x="89353" y="124757"/>
                  </a:lnTo>
                  <a:lnTo>
                    <a:pt x="107563" y="125786"/>
                  </a:lnTo>
                  <a:lnTo>
                    <a:pt x="114992" y="122082"/>
                  </a:lnTo>
                  <a:lnTo>
                    <a:pt x="126367" y="108609"/>
                  </a:lnTo>
                  <a:lnTo>
                    <a:pt x="146940" y="52901"/>
                  </a:lnTo>
                  <a:lnTo>
                    <a:pt x="163716" y="0"/>
                  </a:lnTo>
                  <a:lnTo>
                    <a:pt x="165296" y="1960"/>
                  </a:lnTo>
                  <a:lnTo>
                    <a:pt x="176512" y="55821"/>
                  </a:lnTo>
                  <a:lnTo>
                    <a:pt x="184085" y="108510"/>
                  </a:lnTo>
                  <a:lnTo>
                    <a:pt x="189611" y="162808"/>
                  </a:lnTo>
                  <a:lnTo>
                    <a:pt x="197634" y="205422"/>
                  </a:lnTo>
                  <a:lnTo>
                    <a:pt x="200041" y="2304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537377" y="4158756"/>
              <a:ext cx="151292" cy="139593"/>
            </a:xfrm>
            <a:custGeom>
              <a:avLst/>
              <a:gdLst/>
              <a:ahLst/>
              <a:cxnLst/>
              <a:rect l="0" t="0" r="0" b="0"/>
              <a:pathLst>
                <a:path w="151292" h="139593">
                  <a:moveTo>
                    <a:pt x="84426" y="0"/>
                  </a:moveTo>
                  <a:lnTo>
                    <a:pt x="41734" y="3120"/>
                  </a:lnTo>
                  <a:lnTo>
                    <a:pt x="31398" y="5589"/>
                  </a:lnTo>
                  <a:lnTo>
                    <a:pt x="13675" y="17692"/>
                  </a:lnTo>
                  <a:lnTo>
                    <a:pt x="5673" y="25833"/>
                  </a:lnTo>
                  <a:lnTo>
                    <a:pt x="1508" y="34769"/>
                  </a:lnTo>
                  <a:lnTo>
                    <a:pt x="0" y="54058"/>
                  </a:lnTo>
                  <a:lnTo>
                    <a:pt x="5728" y="84647"/>
                  </a:lnTo>
                  <a:lnTo>
                    <a:pt x="20424" y="110349"/>
                  </a:lnTo>
                  <a:lnTo>
                    <a:pt x="36093" y="122354"/>
                  </a:lnTo>
                  <a:lnTo>
                    <a:pt x="80338" y="139592"/>
                  </a:lnTo>
                  <a:lnTo>
                    <a:pt x="103666" y="137690"/>
                  </a:lnTo>
                  <a:lnTo>
                    <a:pt x="114800" y="133907"/>
                  </a:lnTo>
                  <a:lnTo>
                    <a:pt x="130291" y="120346"/>
                  </a:lnTo>
                  <a:lnTo>
                    <a:pt x="149768" y="83044"/>
                  </a:lnTo>
                  <a:lnTo>
                    <a:pt x="151291" y="62645"/>
                  </a:lnTo>
                  <a:lnTo>
                    <a:pt x="146899" y="43050"/>
                  </a:lnTo>
                  <a:lnTo>
                    <a:pt x="137148" y="26542"/>
                  </a:lnTo>
                  <a:lnTo>
                    <a:pt x="1054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701351" y="3941332"/>
              <a:ext cx="120494" cy="343767"/>
            </a:xfrm>
            <a:custGeom>
              <a:avLst/>
              <a:gdLst/>
              <a:ahLst/>
              <a:cxnLst/>
              <a:rect l="0" t="0" r="0" b="0"/>
              <a:pathLst>
                <a:path w="120494" h="343767">
                  <a:moveTo>
                    <a:pt x="88908" y="343766"/>
                  </a:moveTo>
                  <a:lnTo>
                    <a:pt x="65188" y="285149"/>
                  </a:lnTo>
                  <a:lnTo>
                    <a:pt x="50471" y="232145"/>
                  </a:lnTo>
                  <a:lnTo>
                    <a:pt x="32778" y="175862"/>
                  </a:lnTo>
                  <a:lnTo>
                    <a:pt x="15211" y="114407"/>
                  </a:lnTo>
                  <a:lnTo>
                    <a:pt x="0" y="58625"/>
                  </a:lnTo>
                  <a:lnTo>
                    <a:pt x="1820" y="32983"/>
                  </a:lnTo>
                  <a:lnTo>
                    <a:pt x="6283" y="23103"/>
                  </a:lnTo>
                  <a:lnTo>
                    <a:pt x="20600" y="9007"/>
                  </a:lnTo>
                  <a:lnTo>
                    <a:pt x="41781" y="1962"/>
                  </a:lnTo>
                  <a:lnTo>
                    <a:pt x="65623" y="0"/>
                  </a:lnTo>
                  <a:lnTo>
                    <a:pt x="96436" y="5473"/>
                  </a:lnTo>
                  <a:lnTo>
                    <a:pt x="120493" y="17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695502" y="4137699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3122" y="3120"/>
                  </a:lnTo>
                  <a:lnTo>
                    <a:pt x="11503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4233703" y="3892248"/>
            <a:ext cx="1735956" cy="428347"/>
            <a:chOff x="4233703" y="3892248"/>
            <a:chExt cx="1735956" cy="428347"/>
          </a:xfrm>
        </p:grpSpPr>
        <p:sp>
          <p:nvSpPr>
            <p:cNvPr id="181" name="Freeform 180"/>
            <p:cNvSpPr/>
            <p:nvPr/>
          </p:nvSpPr>
          <p:spPr>
            <a:xfrm>
              <a:off x="4233703" y="3892248"/>
              <a:ext cx="219852" cy="428347"/>
            </a:xfrm>
            <a:custGeom>
              <a:avLst/>
              <a:gdLst/>
              <a:ahLst/>
              <a:cxnLst/>
              <a:rect l="0" t="0" r="0" b="0"/>
              <a:pathLst>
                <a:path w="219852" h="428347">
                  <a:moveTo>
                    <a:pt x="93509" y="3296"/>
                  </a:moveTo>
                  <a:lnTo>
                    <a:pt x="74381" y="65576"/>
                  </a:lnTo>
                  <a:lnTo>
                    <a:pt x="50390" y="113388"/>
                  </a:lnTo>
                  <a:lnTo>
                    <a:pt x="43706" y="122314"/>
                  </a:lnTo>
                  <a:lnTo>
                    <a:pt x="38080" y="124755"/>
                  </a:lnTo>
                  <a:lnTo>
                    <a:pt x="33160" y="122873"/>
                  </a:lnTo>
                  <a:lnTo>
                    <a:pt x="28710" y="118109"/>
                  </a:lnTo>
                  <a:lnTo>
                    <a:pt x="26913" y="111423"/>
                  </a:lnTo>
                  <a:lnTo>
                    <a:pt x="29973" y="85246"/>
                  </a:lnTo>
                  <a:lnTo>
                    <a:pt x="39459" y="56433"/>
                  </a:lnTo>
                  <a:lnTo>
                    <a:pt x="69682" y="17861"/>
                  </a:lnTo>
                  <a:lnTo>
                    <a:pt x="95808" y="2022"/>
                  </a:lnTo>
                  <a:lnTo>
                    <a:pt x="115588" y="0"/>
                  </a:lnTo>
                  <a:lnTo>
                    <a:pt x="134907" y="4171"/>
                  </a:lnTo>
                  <a:lnTo>
                    <a:pt x="151293" y="13823"/>
                  </a:lnTo>
                  <a:lnTo>
                    <a:pt x="163254" y="29032"/>
                  </a:lnTo>
                  <a:lnTo>
                    <a:pt x="184235" y="79951"/>
                  </a:lnTo>
                  <a:lnTo>
                    <a:pt x="192791" y="124404"/>
                  </a:lnTo>
                  <a:lnTo>
                    <a:pt x="189506" y="185059"/>
                  </a:lnTo>
                  <a:lnTo>
                    <a:pt x="186477" y="217441"/>
                  </a:lnTo>
                  <a:lnTo>
                    <a:pt x="168588" y="276356"/>
                  </a:lnTo>
                  <a:lnTo>
                    <a:pt x="150850" y="318949"/>
                  </a:lnTo>
                  <a:lnTo>
                    <a:pt x="111675" y="379739"/>
                  </a:lnTo>
                  <a:lnTo>
                    <a:pt x="89013" y="403913"/>
                  </a:lnTo>
                  <a:lnTo>
                    <a:pt x="40275" y="427091"/>
                  </a:lnTo>
                  <a:lnTo>
                    <a:pt x="19547" y="428346"/>
                  </a:lnTo>
                  <a:lnTo>
                    <a:pt x="9106" y="427043"/>
                  </a:lnTo>
                  <a:lnTo>
                    <a:pt x="3315" y="421494"/>
                  </a:lnTo>
                  <a:lnTo>
                    <a:pt x="624" y="413116"/>
                  </a:lnTo>
                  <a:lnTo>
                    <a:pt x="0" y="402851"/>
                  </a:lnTo>
                  <a:lnTo>
                    <a:pt x="5546" y="385207"/>
                  </a:lnTo>
                  <a:lnTo>
                    <a:pt x="28171" y="354816"/>
                  </a:lnTo>
                  <a:lnTo>
                    <a:pt x="53873" y="338947"/>
                  </a:lnTo>
                  <a:lnTo>
                    <a:pt x="73553" y="336918"/>
                  </a:lnTo>
                  <a:lnTo>
                    <a:pt x="93999" y="341085"/>
                  </a:lnTo>
                  <a:lnTo>
                    <a:pt x="155553" y="375996"/>
                  </a:lnTo>
                  <a:lnTo>
                    <a:pt x="190469" y="400396"/>
                  </a:lnTo>
                  <a:lnTo>
                    <a:pt x="219851" y="4139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685896" y="4104723"/>
              <a:ext cx="178270" cy="179949"/>
            </a:xfrm>
            <a:custGeom>
              <a:avLst/>
              <a:gdLst/>
              <a:ahLst/>
              <a:cxnLst/>
              <a:rect l="0" t="0" r="0" b="0"/>
              <a:pathLst>
                <a:path w="178270" h="179949">
                  <a:moveTo>
                    <a:pt x="115098" y="54033"/>
                  </a:moveTo>
                  <a:lnTo>
                    <a:pt x="99458" y="36052"/>
                  </a:lnTo>
                  <a:lnTo>
                    <a:pt x="91379" y="19136"/>
                  </a:lnTo>
                  <a:lnTo>
                    <a:pt x="77650" y="6158"/>
                  </a:lnTo>
                  <a:lnTo>
                    <a:pt x="69076" y="1059"/>
                  </a:lnTo>
                  <a:lnTo>
                    <a:pt x="59851" y="0"/>
                  </a:lnTo>
                  <a:lnTo>
                    <a:pt x="40241" y="5062"/>
                  </a:lnTo>
                  <a:lnTo>
                    <a:pt x="26067" y="18230"/>
                  </a:lnTo>
                  <a:lnTo>
                    <a:pt x="11510" y="48494"/>
                  </a:lnTo>
                  <a:lnTo>
                    <a:pt x="2907" y="87097"/>
                  </a:lnTo>
                  <a:lnTo>
                    <a:pt x="0" y="142063"/>
                  </a:lnTo>
                  <a:lnTo>
                    <a:pt x="5842" y="163737"/>
                  </a:lnTo>
                  <a:lnTo>
                    <a:pt x="10675" y="172793"/>
                  </a:lnTo>
                  <a:lnTo>
                    <a:pt x="17407" y="177660"/>
                  </a:lnTo>
                  <a:lnTo>
                    <a:pt x="25405" y="179735"/>
                  </a:lnTo>
                  <a:lnTo>
                    <a:pt x="34246" y="179948"/>
                  </a:lnTo>
                  <a:lnTo>
                    <a:pt x="50308" y="173946"/>
                  </a:lnTo>
                  <a:lnTo>
                    <a:pt x="85273" y="145440"/>
                  </a:lnTo>
                  <a:lnTo>
                    <a:pt x="104441" y="116211"/>
                  </a:lnTo>
                  <a:lnTo>
                    <a:pt x="117530" y="85325"/>
                  </a:lnTo>
                  <a:lnTo>
                    <a:pt x="120229" y="83083"/>
                  </a:lnTo>
                  <a:lnTo>
                    <a:pt x="122028" y="86268"/>
                  </a:lnTo>
                  <a:lnTo>
                    <a:pt x="134729" y="135270"/>
                  </a:lnTo>
                  <a:lnTo>
                    <a:pt x="145660" y="152920"/>
                  </a:lnTo>
                  <a:lnTo>
                    <a:pt x="151850" y="157392"/>
                  </a:lnTo>
                  <a:lnTo>
                    <a:pt x="158317" y="159204"/>
                  </a:lnTo>
                  <a:lnTo>
                    <a:pt x="178269" y="1593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4869105" y="4148558"/>
              <a:ext cx="110875" cy="115484"/>
            </a:xfrm>
            <a:custGeom>
              <a:avLst/>
              <a:gdLst/>
              <a:ahLst/>
              <a:cxnLst/>
              <a:rect l="0" t="0" r="0" b="0"/>
              <a:pathLst>
                <a:path w="110875" h="115484">
                  <a:moveTo>
                    <a:pt x="5589" y="52312"/>
                  </a:moveTo>
                  <a:lnTo>
                    <a:pt x="5589" y="110929"/>
                  </a:lnTo>
                  <a:lnTo>
                    <a:pt x="4419" y="114787"/>
                  </a:lnTo>
                  <a:lnTo>
                    <a:pt x="2469" y="112679"/>
                  </a:lnTo>
                  <a:lnTo>
                    <a:pt x="0" y="106595"/>
                  </a:lnTo>
                  <a:lnTo>
                    <a:pt x="4044" y="50217"/>
                  </a:lnTo>
                  <a:lnTo>
                    <a:pt x="4559" y="36877"/>
                  </a:lnTo>
                  <a:lnTo>
                    <a:pt x="14490" y="15817"/>
                  </a:lnTo>
                  <a:lnTo>
                    <a:pt x="22051" y="6925"/>
                  </a:lnTo>
                  <a:lnTo>
                    <a:pt x="30602" y="2167"/>
                  </a:lnTo>
                  <a:lnTo>
                    <a:pt x="49461" y="0"/>
                  </a:lnTo>
                  <a:lnTo>
                    <a:pt x="58234" y="3399"/>
                  </a:lnTo>
                  <a:lnTo>
                    <a:pt x="74220" y="16535"/>
                  </a:lnTo>
                  <a:lnTo>
                    <a:pt x="90785" y="43661"/>
                  </a:lnTo>
                  <a:lnTo>
                    <a:pt x="107420" y="91554"/>
                  </a:lnTo>
                  <a:lnTo>
                    <a:pt x="110874" y="1154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039348" y="4022752"/>
              <a:ext cx="119616" cy="250563"/>
            </a:xfrm>
            <a:custGeom>
              <a:avLst/>
              <a:gdLst/>
              <a:ahLst/>
              <a:cxnLst/>
              <a:rect l="0" t="0" r="0" b="0"/>
              <a:pathLst>
                <a:path w="119616" h="250563">
                  <a:moveTo>
                    <a:pt x="77502" y="199175"/>
                  </a:moveTo>
                  <a:lnTo>
                    <a:pt x="83091" y="182407"/>
                  </a:lnTo>
                  <a:lnTo>
                    <a:pt x="82715" y="164817"/>
                  </a:lnTo>
                  <a:lnTo>
                    <a:pt x="80977" y="155213"/>
                  </a:lnTo>
                  <a:lnTo>
                    <a:pt x="76309" y="147640"/>
                  </a:lnTo>
                  <a:lnTo>
                    <a:pt x="61764" y="136106"/>
                  </a:lnTo>
                  <a:lnTo>
                    <a:pt x="43601" y="133320"/>
                  </a:lnTo>
                  <a:lnTo>
                    <a:pt x="33844" y="134215"/>
                  </a:lnTo>
                  <a:lnTo>
                    <a:pt x="26170" y="138321"/>
                  </a:lnTo>
                  <a:lnTo>
                    <a:pt x="14523" y="152242"/>
                  </a:lnTo>
                  <a:lnTo>
                    <a:pt x="1390" y="179810"/>
                  </a:lnTo>
                  <a:lnTo>
                    <a:pt x="0" y="199927"/>
                  </a:lnTo>
                  <a:lnTo>
                    <a:pt x="4452" y="220566"/>
                  </a:lnTo>
                  <a:lnTo>
                    <a:pt x="14229" y="241438"/>
                  </a:lnTo>
                  <a:lnTo>
                    <a:pt x="22452" y="247238"/>
                  </a:lnTo>
                  <a:lnTo>
                    <a:pt x="44066" y="250562"/>
                  </a:lnTo>
                  <a:lnTo>
                    <a:pt x="63031" y="245020"/>
                  </a:lnTo>
                  <a:lnTo>
                    <a:pt x="71364" y="240267"/>
                  </a:lnTo>
                  <a:lnTo>
                    <a:pt x="83742" y="225627"/>
                  </a:lnTo>
                  <a:lnTo>
                    <a:pt x="101221" y="187633"/>
                  </a:lnTo>
                  <a:lnTo>
                    <a:pt x="106756" y="139993"/>
                  </a:lnTo>
                  <a:lnTo>
                    <a:pt x="115862" y="77824"/>
                  </a:lnTo>
                  <a:lnTo>
                    <a:pt x="115754" y="20483"/>
                  </a:lnTo>
                  <a:lnTo>
                    <a:pt x="113532" y="6348"/>
                  </a:lnTo>
                  <a:lnTo>
                    <a:pt x="110880" y="433"/>
                  </a:lnTo>
                  <a:lnTo>
                    <a:pt x="107943" y="0"/>
                  </a:lnTo>
                  <a:lnTo>
                    <a:pt x="104815" y="3221"/>
                  </a:lnTo>
                  <a:lnTo>
                    <a:pt x="94823" y="30111"/>
                  </a:lnTo>
                  <a:lnTo>
                    <a:pt x="90043" y="67713"/>
                  </a:lnTo>
                  <a:lnTo>
                    <a:pt x="95663" y="122341"/>
                  </a:lnTo>
                  <a:lnTo>
                    <a:pt x="100040" y="163021"/>
                  </a:lnTo>
                  <a:lnTo>
                    <a:pt x="119615" y="2202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5431101" y="3977523"/>
              <a:ext cx="204928" cy="306292"/>
            </a:xfrm>
            <a:custGeom>
              <a:avLst/>
              <a:gdLst/>
              <a:ahLst/>
              <a:cxnLst/>
              <a:rect l="0" t="0" r="0" b="0"/>
              <a:pathLst>
                <a:path w="204928" h="306292">
                  <a:moveTo>
                    <a:pt x="12132" y="33834"/>
                  </a:moveTo>
                  <a:lnTo>
                    <a:pt x="953" y="45013"/>
                  </a:lnTo>
                  <a:lnTo>
                    <a:pt x="0" y="44796"/>
                  </a:lnTo>
                  <a:lnTo>
                    <a:pt x="5180" y="35197"/>
                  </a:lnTo>
                  <a:lnTo>
                    <a:pt x="26840" y="15651"/>
                  </a:lnTo>
                  <a:lnTo>
                    <a:pt x="55484" y="630"/>
                  </a:lnTo>
                  <a:lnTo>
                    <a:pt x="65600" y="0"/>
                  </a:lnTo>
                  <a:lnTo>
                    <a:pt x="86199" y="5538"/>
                  </a:lnTo>
                  <a:lnTo>
                    <a:pt x="100812" y="18919"/>
                  </a:lnTo>
                  <a:lnTo>
                    <a:pt x="106347" y="27400"/>
                  </a:lnTo>
                  <a:lnTo>
                    <a:pt x="107697" y="36564"/>
                  </a:lnTo>
                  <a:lnTo>
                    <a:pt x="102958" y="56104"/>
                  </a:lnTo>
                  <a:lnTo>
                    <a:pt x="80852" y="96075"/>
                  </a:lnTo>
                  <a:lnTo>
                    <a:pt x="67631" y="112580"/>
                  </a:lnTo>
                  <a:lnTo>
                    <a:pt x="38693" y="131494"/>
                  </a:lnTo>
                  <a:lnTo>
                    <a:pt x="40368" y="131696"/>
                  </a:lnTo>
                  <a:lnTo>
                    <a:pt x="73861" y="129204"/>
                  </a:lnTo>
                  <a:lnTo>
                    <a:pt x="127755" y="140124"/>
                  </a:lnTo>
                  <a:lnTo>
                    <a:pt x="147748" y="147755"/>
                  </a:lnTo>
                  <a:lnTo>
                    <a:pt x="172157" y="166374"/>
                  </a:lnTo>
                  <a:lnTo>
                    <a:pt x="193038" y="193598"/>
                  </a:lnTo>
                  <a:lnTo>
                    <a:pt x="202889" y="213635"/>
                  </a:lnTo>
                  <a:lnTo>
                    <a:pt x="204927" y="234238"/>
                  </a:lnTo>
                  <a:lnTo>
                    <a:pt x="200764" y="253924"/>
                  </a:lnTo>
                  <a:lnTo>
                    <a:pt x="179027" y="285626"/>
                  </a:lnTo>
                  <a:lnTo>
                    <a:pt x="172529" y="292942"/>
                  </a:lnTo>
                  <a:lnTo>
                    <a:pt x="152829" y="301072"/>
                  </a:lnTo>
                  <a:lnTo>
                    <a:pt x="102055" y="306291"/>
                  </a:lnTo>
                  <a:lnTo>
                    <a:pt x="49305" y="298916"/>
                  </a:lnTo>
                  <a:lnTo>
                    <a:pt x="12132" y="2865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5832787" y="4053471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73122" y="7409"/>
                  </a:lnTo>
                  <a:lnTo>
                    <a:pt x="11503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5843316" y="4158756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9" name="Freeform 188"/>
          <p:cNvSpPr/>
          <p:nvPr/>
        </p:nvSpPr>
        <p:spPr>
          <a:xfrm>
            <a:off x="6085471" y="3706031"/>
            <a:ext cx="301932" cy="544296"/>
          </a:xfrm>
          <a:custGeom>
            <a:avLst/>
            <a:gdLst/>
            <a:ahLst/>
            <a:cxnLst/>
            <a:rect l="0" t="0" r="0" b="0"/>
            <a:pathLst>
              <a:path w="301932" h="544296">
                <a:moveTo>
                  <a:pt x="284270" y="0"/>
                </a:moveTo>
                <a:lnTo>
                  <a:pt x="224677" y="49498"/>
                </a:lnTo>
                <a:lnTo>
                  <a:pt x="182500" y="105933"/>
                </a:lnTo>
                <a:lnTo>
                  <a:pt x="140381" y="165037"/>
                </a:lnTo>
                <a:lnTo>
                  <a:pt x="112304" y="218300"/>
                </a:lnTo>
                <a:lnTo>
                  <a:pt x="87348" y="270762"/>
                </a:lnTo>
                <a:lnTo>
                  <a:pt x="65217" y="320855"/>
                </a:lnTo>
                <a:lnTo>
                  <a:pt x="47891" y="383046"/>
                </a:lnTo>
                <a:lnTo>
                  <a:pt x="40136" y="438485"/>
                </a:lnTo>
                <a:lnTo>
                  <a:pt x="36556" y="462774"/>
                </a:lnTo>
                <a:lnTo>
                  <a:pt x="38864" y="489167"/>
                </a:lnTo>
                <a:lnTo>
                  <a:pt x="46909" y="510255"/>
                </a:lnTo>
                <a:lnTo>
                  <a:pt x="52330" y="519155"/>
                </a:lnTo>
                <a:lnTo>
                  <a:pt x="67711" y="532163"/>
                </a:lnTo>
                <a:lnTo>
                  <a:pt x="87416" y="540673"/>
                </a:lnTo>
                <a:lnTo>
                  <a:pt x="123647" y="544295"/>
                </a:lnTo>
                <a:lnTo>
                  <a:pt x="178630" y="532562"/>
                </a:lnTo>
                <a:lnTo>
                  <a:pt x="204876" y="517065"/>
                </a:lnTo>
                <a:lnTo>
                  <a:pt x="241868" y="480883"/>
                </a:lnTo>
                <a:lnTo>
                  <a:pt x="270175" y="435930"/>
                </a:lnTo>
                <a:lnTo>
                  <a:pt x="289891" y="383160"/>
                </a:lnTo>
                <a:lnTo>
                  <a:pt x="301931" y="334609"/>
                </a:lnTo>
                <a:lnTo>
                  <a:pt x="301478" y="308982"/>
                </a:lnTo>
                <a:lnTo>
                  <a:pt x="293478" y="285894"/>
                </a:lnTo>
                <a:lnTo>
                  <a:pt x="285729" y="278333"/>
                </a:lnTo>
                <a:lnTo>
                  <a:pt x="264642" y="269933"/>
                </a:lnTo>
                <a:lnTo>
                  <a:pt x="226461" y="270793"/>
                </a:lnTo>
                <a:lnTo>
                  <a:pt x="191102" y="284045"/>
                </a:lnTo>
                <a:lnTo>
                  <a:pt x="131866" y="324621"/>
                </a:lnTo>
                <a:lnTo>
                  <a:pt x="90805" y="364756"/>
                </a:lnTo>
                <a:lnTo>
                  <a:pt x="54981" y="417628"/>
                </a:lnTo>
                <a:lnTo>
                  <a:pt x="13854" y="477764"/>
                </a:lnTo>
                <a:lnTo>
                  <a:pt x="0" y="49483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63212" y="194452"/>
            <a:ext cx="2416407" cy="695793"/>
            <a:chOff x="263212" y="194452"/>
            <a:chExt cx="2416407" cy="695793"/>
          </a:xfrm>
        </p:grpSpPr>
        <p:sp>
          <p:nvSpPr>
            <p:cNvPr id="2" name="Freeform 1"/>
            <p:cNvSpPr/>
            <p:nvPr/>
          </p:nvSpPr>
          <p:spPr>
            <a:xfrm>
              <a:off x="497034" y="252683"/>
              <a:ext cx="39920" cy="452727"/>
            </a:xfrm>
            <a:custGeom>
              <a:avLst/>
              <a:gdLst/>
              <a:ahLst/>
              <a:cxnLst/>
              <a:rect l="0" t="0" r="0" b="0"/>
              <a:pathLst>
                <a:path w="39920" h="452727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2588" y="132310"/>
                  </a:lnTo>
                  <a:lnTo>
                    <a:pt x="22592" y="191282"/>
                  </a:lnTo>
                  <a:lnTo>
                    <a:pt x="27376" y="242030"/>
                  </a:lnTo>
                  <a:lnTo>
                    <a:pt x="36228" y="296203"/>
                  </a:lnTo>
                  <a:lnTo>
                    <a:pt x="37655" y="348637"/>
                  </a:lnTo>
                  <a:lnTo>
                    <a:pt x="34489" y="406342"/>
                  </a:lnTo>
                  <a:lnTo>
                    <a:pt x="39919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3212" y="194452"/>
              <a:ext cx="473783" cy="68761"/>
            </a:xfrm>
            <a:custGeom>
              <a:avLst/>
              <a:gdLst/>
              <a:ahLst/>
              <a:cxnLst/>
              <a:rect l="0" t="0" r="0" b="0"/>
              <a:pathLst>
                <a:path w="473783" h="68761">
                  <a:moveTo>
                    <a:pt x="473782" y="5589"/>
                  </a:moveTo>
                  <a:lnTo>
                    <a:pt x="457015" y="0"/>
                  </a:lnTo>
                  <a:lnTo>
                    <a:pt x="398337" y="4044"/>
                  </a:lnTo>
                  <a:lnTo>
                    <a:pt x="349175" y="10873"/>
                  </a:lnTo>
                  <a:lnTo>
                    <a:pt x="299601" y="20153"/>
                  </a:lnTo>
                  <a:lnTo>
                    <a:pt x="237948" y="26533"/>
                  </a:lnTo>
                  <a:lnTo>
                    <a:pt x="187642" y="34726"/>
                  </a:lnTo>
                  <a:lnTo>
                    <a:pt x="137486" y="39568"/>
                  </a:lnTo>
                  <a:lnTo>
                    <a:pt x="77001" y="48412"/>
                  </a:lnTo>
                  <a:lnTo>
                    <a:pt x="31394" y="58442"/>
                  </a:lnTo>
                  <a:lnTo>
                    <a:pt x="0" y="687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17188" y="460043"/>
              <a:ext cx="162188" cy="217716"/>
            </a:xfrm>
            <a:custGeom>
              <a:avLst/>
              <a:gdLst/>
              <a:ahLst/>
              <a:cxnLst/>
              <a:rect l="0" t="0" r="0" b="0"/>
              <a:pathLst>
                <a:path w="162188" h="217716">
                  <a:moveTo>
                    <a:pt x="46107" y="97967"/>
                  </a:moveTo>
                  <a:lnTo>
                    <a:pt x="62874" y="86788"/>
                  </a:lnTo>
                  <a:lnTo>
                    <a:pt x="114453" y="76522"/>
                  </a:lnTo>
                  <a:lnTo>
                    <a:pt x="138484" y="66599"/>
                  </a:lnTo>
                  <a:lnTo>
                    <a:pt x="154624" y="51270"/>
                  </a:lnTo>
                  <a:lnTo>
                    <a:pt x="160565" y="42269"/>
                  </a:lnTo>
                  <a:lnTo>
                    <a:pt x="162187" y="33929"/>
                  </a:lnTo>
                  <a:lnTo>
                    <a:pt x="160928" y="26029"/>
                  </a:lnTo>
                  <a:lnTo>
                    <a:pt x="157749" y="18423"/>
                  </a:lnTo>
                  <a:lnTo>
                    <a:pt x="144859" y="6852"/>
                  </a:lnTo>
                  <a:lnTo>
                    <a:pt x="136508" y="2129"/>
                  </a:lnTo>
                  <a:lnTo>
                    <a:pt x="117871" y="0"/>
                  </a:lnTo>
                  <a:lnTo>
                    <a:pt x="77310" y="8165"/>
                  </a:lnTo>
                  <a:lnTo>
                    <a:pt x="51583" y="23266"/>
                  </a:lnTo>
                  <a:lnTo>
                    <a:pt x="29142" y="42558"/>
                  </a:lnTo>
                  <a:lnTo>
                    <a:pt x="13264" y="68681"/>
                  </a:lnTo>
                  <a:lnTo>
                    <a:pt x="1151" y="98648"/>
                  </a:lnTo>
                  <a:lnTo>
                    <a:pt x="0" y="119327"/>
                  </a:lnTo>
                  <a:lnTo>
                    <a:pt x="8793" y="161198"/>
                  </a:lnTo>
                  <a:lnTo>
                    <a:pt x="24003" y="187152"/>
                  </a:lnTo>
                  <a:lnTo>
                    <a:pt x="39792" y="199216"/>
                  </a:lnTo>
                  <a:lnTo>
                    <a:pt x="78525" y="216493"/>
                  </a:lnTo>
                  <a:lnTo>
                    <a:pt x="99119" y="217715"/>
                  </a:lnTo>
                  <a:lnTo>
                    <a:pt x="161920" y="2137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84393" y="473782"/>
              <a:ext cx="136872" cy="221103"/>
            </a:xfrm>
            <a:custGeom>
              <a:avLst/>
              <a:gdLst/>
              <a:ahLst/>
              <a:cxnLst/>
              <a:rect l="0" t="0" r="0" b="0"/>
              <a:pathLst>
                <a:path w="136872" h="221103">
                  <a:moveTo>
                    <a:pt x="0" y="115813"/>
                  </a:moveTo>
                  <a:lnTo>
                    <a:pt x="14655" y="177906"/>
                  </a:lnTo>
                  <a:lnTo>
                    <a:pt x="25858" y="221102"/>
                  </a:lnTo>
                  <a:lnTo>
                    <a:pt x="25428" y="221101"/>
                  </a:lnTo>
                  <a:lnTo>
                    <a:pt x="16331" y="184704"/>
                  </a:lnTo>
                  <a:lnTo>
                    <a:pt x="12845" y="128425"/>
                  </a:lnTo>
                  <a:lnTo>
                    <a:pt x="22208" y="65315"/>
                  </a:lnTo>
                  <a:lnTo>
                    <a:pt x="25334" y="50563"/>
                  </a:lnTo>
                  <a:lnTo>
                    <a:pt x="30927" y="39558"/>
                  </a:lnTo>
                  <a:lnTo>
                    <a:pt x="46501" y="24210"/>
                  </a:lnTo>
                  <a:lnTo>
                    <a:pt x="75000" y="8993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84435" y="503034"/>
              <a:ext cx="298200" cy="168938"/>
            </a:xfrm>
            <a:custGeom>
              <a:avLst/>
              <a:gdLst/>
              <a:ahLst/>
              <a:cxnLst/>
              <a:rect l="0" t="0" r="0" b="0"/>
              <a:pathLst>
                <a:path w="298200" h="168938">
                  <a:moveTo>
                    <a:pt x="0" y="65504"/>
                  </a:moveTo>
                  <a:lnTo>
                    <a:pt x="5589" y="124121"/>
                  </a:lnTo>
                  <a:lnTo>
                    <a:pt x="9553" y="168937"/>
                  </a:lnTo>
                  <a:lnTo>
                    <a:pt x="10443" y="111177"/>
                  </a:lnTo>
                  <a:lnTo>
                    <a:pt x="12843" y="70198"/>
                  </a:lnTo>
                  <a:lnTo>
                    <a:pt x="27332" y="36480"/>
                  </a:lnTo>
                  <a:lnTo>
                    <a:pt x="39833" y="19069"/>
                  </a:lnTo>
                  <a:lnTo>
                    <a:pt x="47613" y="15830"/>
                  </a:lnTo>
                  <a:lnTo>
                    <a:pt x="56308" y="16011"/>
                  </a:lnTo>
                  <a:lnTo>
                    <a:pt x="65615" y="18471"/>
                  </a:lnTo>
                  <a:lnTo>
                    <a:pt x="95480" y="38700"/>
                  </a:lnTo>
                  <a:lnTo>
                    <a:pt x="127438" y="76977"/>
                  </a:lnTo>
                  <a:lnTo>
                    <a:pt x="137747" y="97510"/>
                  </a:lnTo>
                  <a:lnTo>
                    <a:pt x="142134" y="99709"/>
                  </a:lnTo>
                  <a:lnTo>
                    <a:pt x="146229" y="96497"/>
                  </a:lnTo>
                  <a:lnTo>
                    <a:pt x="150128" y="89675"/>
                  </a:lnTo>
                  <a:lnTo>
                    <a:pt x="163139" y="35138"/>
                  </a:lnTo>
                  <a:lnTo>
                    <a:pt x="168421" y="24203"/>
                  </a:lnTo>
                  <a:lnTo>
                    <a:pt x="183648" y="8934"/>
                  </a:lnTo>
                  <a:lnTo>
                    <a:pt x="192622" y="3224"/>
                  </a:lnTo>
                  <a:lnTo>
                    <a:pt x="211952" y="0"/>
                  </a:lnTo>
                  <a:lnTo>
                    <a:pt x="222019" y="778"/>
                  </a:lnTo>
                  <a:lnTo>
                    <a:pt x="229901" y="4806"/>
                  </a:lnTo>
                  <a:lnTo>
                    <a:pt x="274153" y="66265"/>
                  </a:lnTo>
                  <a:lnTo>
                    <a:pt x="296309" y="107769"/>
                  </a:lnTo>
                  <a:lnTo>
                    <a:pt x="298199" y="125623"/>
                  </a:lnTo>
                  <a:lnTo>
                    <a:pt x="294798" y="1497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52932" y="547481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9065" y="58617"/>
                  </a:lnTo>
                  <a:lnTo>
                    <a:pt x="18669" y="112095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31875" y="410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59681" y="538392"/>
              <a:ext cx="156465" cy="145961"/>
            </a:xfrm>
            <a:custGeom>
              <a:avLst/>
              <a:gdLst/>
              <a:ahLst/>
              <a:cxnLst/>
              <a:rect l="0" t="0" r="0" b="0"/>
              <a:pathLst>
                <a:path w="156465" h="145961">
                  <a:moveTo>
                    <a:pt x="9065" y="40675"/>
                  </a:moveTo>
                  <a:lnTo>
                    <a:pt x="9065" y="89606"/>
                  </a:lnTo>
                  <a:lnTo>
                    <a:pt x="7895" y="111555"/>
                  </a:lnTo>
                  <a:lnTo>
                    <a:pt x="5945" y="112495"/>
                  </a:lnTo>
                  <a:lnTo>
                    <a:pt x="3476" y="109612"/>
                  </a:lnTo>
                  <a:lnTo>
                    <a:pt x="0" y="77608"/>
                  </a:lnTo>
                  <a:lnTo>
                    <a:pt x="4559" y="42259"/>
                  </a:lnTo>
                  <a:lnTo>
                    <a:pt x="18908" y="9559"/>
                  </a:lnTo>
                  <a:lnTo>
                    <a:pt x="27325" y="3553"/>
                  </a:lnTo>
                  <a:lnTo>
                    <a:pt x="49156" y="0"/>
                  </a:lnTo>
                  <a:lnTo>
                    <a:pt x="71337" y="5440"/>
                  </a:lnTo>
                  <a:lnTo>
                    <a:pt x="82165" y="10166"/>
                  </a:lnTo>
                  <a:lnTo>
                    <a:pt x="100435" y="27895"/>
                  </a:lnTo>
                  <a:lnTo>
                    <a:pt x="125639" y="71816"/>
                  </a:lnTo>
                  <a:lnTo>
                    <a:pt x="145573" y="121725"/>
                  </a:lnTo>
                  <a:lnTo>
                    <a:pt x="156464" y="1459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50148" y="533982"/>
              <a:ext cx="208153" cy="150371"/>
            </a:xfrm>
            <a:custGeom>
              <a:avLst/>
              <a:gdLst/>
              <a:ahLst/>
              <a:cxnLst/>
              <a:rect l="0" t="0" r="0" b="0"/>
              <a:pathLst>
                <a:path w="208153" h="150371">
                  <a:moveTo>
                    <a:pt x="81810" y="97727"/>
                  </a:moveTo>
                  <a:lnTo>
                    <a:pt x="92988" y="80960"/>
                  </a:lnTo>
                  <a:lnTo>
                    <a:pt x="99940" y="48176"/>
                  </a:lnTo>
                  <a:lnTo>
                    <a:pt x="95327" y="28521"/>
                  </a:lnTo>
                  <a:lnTo>
                    <a:pt x="90821" y="20004"/>
                  </a:lnTo>
                  <a:lnTo>
                    <a:pt x="76456" y="7422"/>
                  </a:lnTo>
                  <a:lnTo>
                    <a:pt x="67712" y="2429"/>
                  </a:lnTo>
                  <a:lnTo>
                    <a:pt x="48638" y="0"/>
                  </a:lnTo>
                  <a:lnTo>
                    <a:pt x="38639" y="990"/>
                  </a:lnTo>
                  <a:lnTo>
                    <a:pt x="30802" y="6330"/>
                  </a:lnTo>
                  <a:lnTo>
                    <a:pt x="18976" y="24741"/>
                  </a:lnTo>
                  <a:lnTo>
                    <a:pt x="3021" y="74688"/>
                  </a:lnTo>
                  <a:lnTo>
                    <a:pt x="0" y="101916"/>
                  </a:lnTo>
                  <a:lnTo>
                    <a:pt x="4896" y="126495"/>
                  </a:lnTo>
                  <a:lnTo>
                    <a:pt x="9477" y="137963"/>
                  </a:lnTo>
                  <a:lnTo>
                    <a:pt x="17210" y="144438"/>
                  </a:lnTo>
                  <a:lnTo>
                    <a:pt x="27045" y="147585"/>
                  </a:lnTo>
                  <a:lnTo>
                    <a:pt x="38281" y="148513"/>
                  </a:lnTo>
                  <a:lnTo>
                    <a:pt x="48112" y="145623"/>
                  </a:lnTo>
                  <a:lnTo>
                    <a:pt x="65273" y="133052"/>
                  </a:lnTo>
                  <a:lnTo>
                    <a:pt x="88089" y="106244"/>
                  </a:lnTo>
                  <a:lnTo>
                    <a:pt x="95355" y="103405"/>
                  </a:lnTo>
                  <a:lnTo>
                    <a:pt x="102538" y="105022"/>
                  </a:lnTo>
                  <a:lnTo>
                    <a:pt x="157570" y="141698"/>
                  </a:lnTo>
                  <a:lnTo>
                    <a:pt x="208152" y="1503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21471" y="284269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11453" y="169786"/>
                  </a:lnTo>
                  <a:lnTo>
                    <a:pt x="21331" y="232021"/>
                  </a:lnTo>
                  <a:lnTo>
                    <a:pt x="28547" y="288676"/>
                  </a:lnTo>
                  <a:lnTo>
                    <a:pt x="30985" y="349741"/>
                  </a:lnTo>
                  <a:lnTo>
                    <a:pt x="38703" y="393778"/>
                  </a:lnTo>
                  <a:lnTo>
                    <a:pt x="39840" y="397050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05658" y="468193"/>
              <a:ext cx="252685" cy="16118"/>
            </a:xfrm>
            <a:custGeom>
              <a:avLst/>
              <a:gdLst/>
              <a:ahLst/>
              <a:cxnLst/>
              <a:rect l="0" t="0" r="0" b="0"/>
              <a:pathLst>
                <a:path w="252685" h="16118">
                  <a:moveTo>
                    <a:pt x="252684" y="5589"/>
                  </a:moveTo>
                  <a:lnTo>
                    <a:pt x="235916" y="0"/>
                  </a:lnTo>
                  <a:lnTo>
                    <a:pt x="203132" y="2113"/>
                  </a:lnTo>
                  <a:lnTo>
                    <a:pt x="150132" y="12138"/>
                  </a:lnTo>
                  <a:lnTo>
                    <a:pt x="94603" y="15331"/>
                  </a:lnTo>
                  <a:lnTo>
                    <a:pt x="32985" y="15962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04918" y="558010"/>
              <a:ext cx="6067" cy="126343"/>
            </a:xfrm>
            <a:custGeom>
              <a:avLst/>
              <a:gdLst/>
              <a:ahLst/>
              <a:cxnLst/>
              <a:rect l="0" t="0" r="0" b="0"/>
              <a:pathLst>
                <a:path w="6067" h="126343">
                  <a:moveTo>
                    <a:pt x="6066" y="0"/>
                  </a:moveTo>
                  <a:lnTo>
                    <a:pt x="0" y="40857"/>
                  </a:lnTo>
                  <a:lnTo>
                    <a:pt x="4521" y="92082"/>
                  </a:lnTo>
                  <a:lnTo>
                    <a:pt x="6066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79399" y="42113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16269" y="528218"/>
              <a:ext cx="168457" cy="166663"/>
            </a:xfrm>
            <a:custGeom>
              <a:avLst/>
              <a:gdLst/>
              <a:ahLst/>
              <a:cxnLst/>
              <a:rect l="0" t="0" r="0" b="0"/>
              <a:pathLst>
                <a:path w="168457" h="166663">
                  <a:moveTo>
                    <a:pt x="0" y="40320"/>
                  </a:moveTo>
                  <a:lnTo>
                    <a:pt x="16788" y="95365"/>
                  </a:lnTo>
                  <a:lnTo>
                    <a:pt x="19160" y="120157"/>
                  </a:lnTo>
                  <a:lnTo>
                    <a:pt x="18622" y="123960"/>
                  </a:lnTo>
                  <a:lnTo>
                    <a:pt x="17094" y="121817"/>
                  </a:lnTo>
                  <a:lnTo>
                    <a:pt x="14906" y="115708"/>
                  </a:lnTo>
                  <a:lnTo>
                    <a:pt x="19438" y="59289"/>
                  </a:lnTo>
                  <a:lnTo>
                    <a:pt x="22677" y="33543"/>
                  </a:lnTo>
                  <a:lnTo>
                    <a:pt x="31916" y="10402"/>
                  </a:lnTo>
                  <a:lnTo>
                    <a:pt x="38825" y="3997"/>
                  </a:lnTo>
                  <a:lnTo>
                    <a:pt x="46940" y="897"/>
                  </a:lnTo>
                  <a:lnTo>
                    <a:pt x="55860" y="0"/>
                  </a:lnTo>
                  <a:lnTo>
                    <a:pt x="75129" y="5243"/>
                  </a:lnTo>
                  <a:lnTo>
                    <a:pt x="102589" y="21348"/>
                  </a:lnTo>
                  <a:lnTo>
                    <a:pt x="125543" y="44058"/>
                  </a:lnTo>
                  <a:lnTo>
                    <a:pt x="144043" y="73013"/>
                  </a:lnTo>
                  <a:lnTo>
                    <a:pt x="151756" y="94625"/>
                  </a:lnTo>
                  <a:lnTo>
                    <a:pt x="159828" y="140388"/>
                  </a:lnTo>
                  <a:lnTo>
                    <a:pt x="168456" y="1666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63668" y="534576"/>
              <a:ext cx="215951" cy="355669"/>
            </a:xfrm>
            <a:custGeom>
              <a:avLst/>
              <a:gdLst/>
              <a:ahLst/>
              <a:cxnLst/>
              <a:rect l="0" t="0" r="0" b="0"/>
              <a:pathLst>
                <a:path w="215951" h="355669">
                  <a:moveTo>
                    <a:pt x="157927" y="97133"/>
                  </a:moveTo>
                  <a:lnTo>
                    <a:pt x="169106" y="85955"/>
                  </a:lnTo>
                  <a:lnTo>
                    <a:pt x="171229" y="77983"/>
                  </a:lnTo>
                  <a:lnTo>
                    <a:pt x="168628" y="45576"/>
                  </a:lnTo>
                  <a:lnTo>
                    <a:pt x="163463" y="23916"/>
                  </a:lnTo>
                  <a:lnTo>
                    <a:pt x="158108" y="15566"/>
                  </a:lnTo>
                  <a:lnTo>
                    <a:pt x="142800" y="3170"/>
                  </a:lnTo>
                  <a:lnTo>
                    <a:pt x="121179" y="0"/>
                  </a:lnTo>
                  <a:lnTo>
                    <a:pt x="98311" y="3660"/>
                  </a:lnTo>
                  <a:lnTo>
                    <a:pt x="72283" y="18875"/>
                  </a:lnTo>
                  <a:lnTo>
                    <a:pt x="57082" y="31546"/>
                  </a:lnTo>
                  <a:lnTo>
                    <a:pt x="48767" y="51216"/>
                  </a:lnTo>
                  <a:lnTo>
                    <a:pt x="46241" y="74386"/>
                  </a:lnTo>
                  <a:lnTo>
                    <a:pt x="49017" y="96382"/>
                  </a:lnTo>
                  <a:lnTo>
                    <a:pt x="57270" y="114737"/>
                  </a:lnTo>
                  <a:lnTo>
                    <a:pt x="62747" y="122907"/>
                  </a:lnTo>
                  <a:lnTo>
                    <a:pt x="78190" y="135105"/>
                  </a:lnTo>
                  <a:lnTo>
                    <a:pt x="87222" y="139995"/>
                  </a:lnTo>
                  <a:lnTo>
                    <a:pt x="109735" y="142309"/>
                  </a:lnTo>
                  <a:lnTo>
                    <a:pt x="122290" y="141289"/>
                  </a:lnTo>
                  <a:lnTo>
                    <a:pt x="142478" y="130796"/>
                  </a:lnTo>
                  <a:lnTo>
                    <a:pt x="151138" y="123085"/>
                  </a:lnTo>
                  <a:lnTo>
                    <a:pt x="171101" y="86445"/>
                  </a:lnTo>
                  <a:lnTo>
                    <a:pt x="171389" y="88838"/>
                  </a:lnTo>
                  <a:lnTo>
                    <a:pt x="170929" y="102805"/>
                  </a:lnTo>
                  <a:lnTo>
                    <a:pt x="183282" y="156112"/>
                  </a:lnTo>
                  <a:lnTo>
                    <a:pt x="202753" y="209996"/>
                  </a:lnTo>
                  <a:lnTo>
                    <a:pt x="212145" y="262580"/>
                  </a:lnTo>
                  <a:lnTo>
                    <a:pt x="215950" y="286479"/>
                  </a:lnTo>
                  <a:lnTo>
                    <a:pt x="213741" y="312698"/>
                  </a:lnTo>
                  <a:lnTo>
                    <a:pt x="202621" y="333710"/>
                  </a:lnTo>
                  <a:lnTo>
                    <a:pt x="194742" y="342588"/>
                  </a:lnTo>
                  <a:lnTo>
                    <a:pt x="173509" y="352454"/>
                  </a:lnTo>
                  <a:lnTo>
                    <a:pt x="148475" y="355668"/>
                  </a:lnTo>
                  <a:lnTo>
                    <a:pt x="94276" y="351320"/>
                  </a:lnTo>
                  <a:lnTo>
                    <a:pt x="38510" y="350114"/>
                  </a:lnTo>
                  <a:lnTo>
                    <a:pt x="0" y="3498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68538" y="207438"/>
            <a:ext cx="4432499" cy="623510"/>
            <a:chOff x="568538" y="207438"/>
            <a:chExt cx="4432499" cy="623510"/>
          </a:xfrm>
        </p:grpSpPr>
        <p:sp>
          <p:nvSpPr>
            <p:cNvPr id="18" name="Freeform 17"/>
            <p:cNvSpPr/>
            <p:nvPr/>
          </p:nvSpPr>
          <p:spPr>
            <a:xfrm>
              <a:off x="3044381" y="207438"/>
              <a:ext cx="413198" cy="424272"/>
            </a:xfrm>
            <a:custGeom>
              <a:avLst/>
              <a:gdLst/>
              <a:ahLst/>
              <a:cxnLst/>
              <a:rect l="0" t="0" r="0" b="0"/>
              <a:pathLst>
                <a:path w="413198" h="424272">
                  <a:moveTo>
                    <a:pt x="72054" y="413743"/>
                  </a:moveTo>
                  <a:lnTo>
                    <a:pt x="60875" y="396975"/>
                  </a:lnTo>
                  <a:lnTo>
                    <a:pt x="58507" y="379384"/>
                  </a:lnTo>
                  <a:lnTo>
                    <a:pt x="59014" y="359868"/>
                  </a:lnTo>
                  <a:lnTo>
                    <a:pt x="46695" y="297117"/>
                  </a:lnTo>
                  <a:lnTo>
                    <a:pt x="36724" y="247516"/>
                  </a:lnTo>
                  <a:lnTo>
                    <a:pt x="26361" y="195775"/>
                  </a:lnTo>
                  <a:lnTo>
                    <a:pt x="13549" y="141530"/>
                  </a:lnTo>
                  <a:lnTo>
                    <a:pt x="6685" y="86968"/>
                  </a:lnTo>
                  <a:lnTo>
                    <a:pt x="0" y="31130"/>
                  </a:lnTo>
                  <a:lnTo>
                    <a:pt x="4131" y="21797"/>
                  </a:lnTo>
                  <a:lnTo>
                    <a:pt x="11564" y="15575"/>
                  </a:lnTo>
                  <a:lnTo>
                    <a:pt x="51526" y="0"/>
                  </a:lnTo>
                  <a:lnTo>
                    <a:pt x="88328" y="384"/>
                  </a:lnTo>
                  <a:lnTo>
                    <a:pt x="148243" y="17342"/>
                  </a:lnTo>
                  <a:lnTo>
                    <a:pt x="202397" y="36874"/>
                  </a:lnTo>
                  <a:lnTo>
                    <a:pt x="255493" y="67049"/>
                  </a:lnTo>
                  <a:lnTo>
                    <a:pt x="313409" y="102666"/>
                  </a:lnTo>
                  <a:lnTo>
                    <a:pt x="344388" y="132059"/>
                  </a:lnTo>
                  <a:lnTo>
                    <a:pt x="376409" y="183320"/>
                  </a:lnTo>
                  <a:lnTo>
                    <a:pt x="399675" y="244095"/>
                  </a:lnTo>
                  <a:lnTo>
                    <a:pt x="413197" y="304020"/>
                  </a:lnTo>
                  <a:lnTo>
                    <a:pt x="407028" y="357797"/>
                  </a:lnTo>
                  <a:lnTo>
                    <a:pt x="404165" y="369427"/>
                  </a:lnTo>
                  <a:lnTo>
                    <a:pt x="391624" y="388588"/>
                  </a:lnTo>
                  <a:lnTo>
                    <a:pt x="383367" y="396973"/>
                  </a:lnTo>
                  <a:lnTo>
                    <a:pt x="358594" y="406289"/>
                  </a:lnTo>
                  <a:lnTo>
                    <a:pt x="300620" y="417860"/>
                  </a:lnTo>
                  <a:lnTo>
                    <a:pt x="244108" y="423005"/>
                  </a:lnTo>
                  <a:lnTo>
                    <a:pt x="187885" y="424021"/>
                  </a:lnTo>
                  <a:lnTo>
                    <a:pt x="124696" y="4242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95461" y="439835"/>
              <a:ext cx="137444" cy="198965"/>
            </a:xfrm>
            <a:custGeom>
              <a:avLst/>
              <a:gdLst/>
              <a:ahLst/>
              <a:cxnLst/>
              <a:rect l="0" t="0" r="0" b="0"/>
              <a:pathLst>
                <a:path w="137444" h="198965">
                  <a:moveTo>
                    <a:pt x="0" y="97118"/>
                  </a:moveTo>
                  <a:lnTo>
                    <a:pt x="37478" y="88785"/>
                  </a:lnTo>
                  <a:lnTo>
                    <a:pt x="83312" y="81434"/>
                  </a:lnTo>
                  <a:lnTo>
                    <a:pt x="109953" y="66474"/>
                  </a:lnTo>
                  <a:lnTo>
                    <a:pt x="132664" y="47224"/>
                  </a:lnTo>
                  <a:lnTo>
                    <a:pt x="136406" y="39289"/>
                  </a:lnTo>
                  <a:lnTo>
                    <a:pt x="137443" y="21113"/>
                  </a:lnTo>
                  <a:lnTo>
                    <a:pt x="133743" y="13693"/>
                  </a:lnTo>
                  <a:lnTo>
                    <a:pt x="120272" y="2328"/>
                  </a:lnTo>
                  <a:lnTo>
                    <a:pt x="111767" y="0"/>
                  </a:lnTo>
                  <a:lnTo>
                    <a:pt x="92958" y="532"/>
                  </a:lnTo>
                  <a:lnTo>
                    <a:pt x="62638" y="12998"/>
                  </a:lnTo>
                  <a:lnTo>
                    <a:pt x="48116" y="28146"/>
                  </a:lnTo>
                  <a:lnTo>
                    <a:pt x="21584" y="87004"/>
                  </a:lnTo>
                  <a:lnTo>
                    <a:pt x="13804" y="121417"/>
                  </a:lnTo>
                  <a:lnTo>
                    <a:pt x="14324" y="146522"/>
                  </a:lnTo>
                  <a:lnTo>
                    <a:pt x="22354" y="169378"/>
                  </a:lnTo>
                  <a:lnTo>
                    <a:pt x="36841" y="184996"/>
                  </a:lnTo>
                  <a:lnTo>
                    <a:pt x="45618" y="190798"/>
                  </a:lnTo>
                  <a:lnTo>
                    <a:pt x="80327" y="198964"/>
                  </a:lnTo>
                  <a:lnTo>
                    <a:pt x="136870" y="1918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13961" y="468193"/>
              <a:ext cx="128941" cy="160144"/>
            </a:xfrm>
            <a:custGeom>
              <a:avLst/>
              <a:gdLst/>
              <a:ahLst/>
              <a:cxnLst/>
              <a:rect l="0" t="0" r="0" b="0"/>
              <a:pathLst>
                <a:path w="128941" h="160144">
                  <a:moveTo>
                    <a:pt x="128940" y="5589"/>
                  </a:moveTo>
                  <a:lnTo>
                    <a:pt x="112172" y="0"/>
                  </a:lnTo>
                  <a:lnTo>
                    <a:pt x="79388" y="2113"/>
                  </a:lnTo>
                  <a:lnTo>
                    <a:pt x="59734" y="10283"/>
                  </a:lnTo>
                  <a:lnTo>
                    <a:pt x="22463" y="40181"/>
                  </a:lnTo>
                  <a:lnTo>
                    <a:pt x="2895" y="69651"/>
                  </a:lnTo>
                  <a:lnTo>
                    <a:pt x="0" y="90213"/>
                  </a:lnTo>
                  <a:lnTo>
                    <a:pt x="3783" y="111050"/>
                  </a:lnTo>
                  <a:lnTo>
                    <a:pt x="13264" y="132009"/>
                  </a:lnTo>
                  <a:lnTo>
                    <a:pt x="28395" y="146783"/>
                  </a:lnTo>
                  <a:lnTo>
                    <a:pt x="47989" y="156079"/>
                  </a:lnTo>
                  <a:lnTo>
                    <a:pt x="82988" y="160143"/>
                  </a:lnTo>
                  <a:lnTo>
                    <a:pt x="118412" y="1529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79772" y="547481"/>
              <a:ext cx="31586" cy="115815"/>
            </a:xfrm>
            <a:custGeom>
              <a:avLst/>
              <a:gdLst/>
              <a:ahLst/>
              <a:cxnLst/>
              <a:rect l="0" t="0" r="0" b="0"/>
              <a:pathLst>
                <a:path w="31586" h="115815">
                  <a:moveTo>
                    <a:pt x="0" y="0"/>
                  </a:moveTo>
                  <a:lnTo>
                    <a:pt x="3119" y="42692"/>
                  </a:lnTo>
                  <a:lnTo>
                    <a:pt x="17958" y="92493"/>
                  </a:lnTo>
                  <a:lnTo>
                    <a:pt x="31585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79772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085057" y="525990"/>
              <a:ext cx="273742" cy="126777"/>
            </a:xfrm>
            <a:custGeom>
              <a:avLst/>
              <a:gdLst/>
              <a:ahLst/>
              <a:cxnLst/>
              <a:rect l="0" t="0" r="0" b="0"/>
              <a:pathLst>
                <a:path w="273742" h="126777">
                  <a:moveTo>
                    <a:pt x="0" y="32020"/>
                  </a:moveTo>
                  <a:lnTo>
                    <a:pt x="17958" y="85895"/>
                  </a:lnTo>
                  <a:lnTo>
                    <a:pt x="24749" y="106267"/>
                  </a:lnTo>
                  <a:lnTo>
                    <a:pt x="28197" y="109594"/>
                  </a:lnTo>
                  <a:lnTo>
                    <a:pt x="31666" y="108302"/>
                  </a:lnTo>
                  <a:lnTo>
                    <a:pt x="35149" y="103932"/>
                  </a:lnTo>
                  <a:lnTo>
                    <a:pt x="44316" y="50531"/>
                  </a:lnTo>
                  <a:lnTo>
                    <a:pt x="47092" y="37341"/>
                  </a:lnTo>
                  <a:lnTo>
                    <a:pt x="53621" y="29718"/>
                  </a:lnTo>
                  <a:lnTo>
                    <a:pt x="62654" y="25806"/>
                  </a:lnTo>
                  <a:lnTo>
                    <a:pt x="73354" y="24368"/>
                  </a:lnTo>
                  <a:lnTo>
                    <a:pt x="82828" y="26919"/>
                  </a:lnTo>
                  <a:lnTo>
                    <a:pt x="122186" y="60117"/>
                  </a:lnTo>
                  <a:lnTo>
                    <a:pt x="128250" y="61280"/>
                  </a:lnTo>
                  <a:lnTo>
                    <a:pt x="133463" y="58546"/>
                  </a:lnTo>
                  <a:lnTo>
                    <a:pt x="175892" y="5111"/>
                  </a:lnTo>
                  <a:lnTo>
                    <a:pt x="183942" y="1213"/>
                  </a:lnTo>
                  <a:lnTo>
                    <a:pt x="202244" y="0"/>
                  </a:lnTo>
                  <a:lnTo>
                    <a:pt x="218958" y="6481"/>
                  </a:lnTo>
                  <a:lnTo>
                    <a:pt x="234185" y="18329"/>
                  </a:lnTo>
                  <a:lnTo>
                    <a:pt x="254741" y="44731"/>
                  </a:lnTo>
                  <a:lnTo>
                    <a:pt x="267591" y="75950"/>
                  </a:lnTo>
                  <a:lnTo>
                    <a:pt x="273741" y="1267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76611" y="519527"/>
              <a:ext cx="192757" cy="143769"/>
            </a:xfrm>
            <a:custGeom>
              <a:avLst/>
              <a:gdLst/>
              <a:ahLst/>
              <a:cxnLst/>
              <a:rect l="0" t="0" r="0" b="0"/>
              <a:pathLst>
                <a:path w="192757" h="143769">
                  <a:moveTo>
                    <a:pt x="129586" y="59540"/>
                  </a:moveTo>
                  <a:lnTo>
                    <a:pt x="123996" y="31594"/>
                  </a:lnTo>
                  <a:lnTo>
                    <a:pt x="118840" y="22192"/>
                  </a:lnTo>
                  <a:lnTo>
                    <a:pt x="103753" y="8626"/>
                  </a:lnTo>
                  <a:lnTo>
                    <a:pt x="82230" y="1816"/>
                  </a:lnTo>
                  <a:lnTo>
                    <a:pt x="69939" y="0"/>
                  </a:lnTo>
                  <a:lnTo>
                    <a:pt x="50043" y="4222"/>
                  </a:lnTo>
                  <a:lnTo>
                    <a:pt x="41463" y="8623"/>
                  </a:lnTo>
                  <a:lnTo>
                    <a:pt x="25689" y="25992"/>
                  </a:lnTo>
                  <a:lnTo>
                    <a:pt x="2088" y="69681"/>
                  </a:lnTo>
                  <a:lnTo>
                    <a:pt x="0" y="90953"/>
                  </a:lnTo>
                  <a:lnTo>
                    <a:pt x="4142" y="110936"/>
                  </a:lnTo>
                  <a:lnTo>
                    <a:pt x="13781" y="127616"/>
                  </a:lnTo>
                  <a:lnTo>
                    <a:pt x="21967" y="133000"/>
                  </a:lnTo>
                  <a:lnTo>
                    <a:pt x="43541" y="138982"/>
                  </a:lnTo>
                  <a:lnTo>
                    <a:pt x="53505" y="137068"/>
                  </a:lnTo>
                  <a:lnTo>
                    <a:pt x="70815" y="125582"/>
                  </a:lnTo>
                  <a:lnTo>
                    <a:pt x="93715" y="99385"/>
                  </a:lnTo>
                  <a:lnTo>
                    <a:pt x="101945" y="76469"/>
                  </a:lnTo>
                  <a:lnTo>
                    <a:pt x="105603" y="60045"/>
                  </a:lnTo>
                  <a:lnTo>
                    <a:pt x="106578" y="62216"/>
                  </a:lnTo>
                  <a:lnTo>
                    <a:pt x="113733" y="93734"/>
                  </a:lnTo>
                  <a:lnTo>
                    <a:pt x="128658" y="117894"/>
                  </a:lnTo>
                  <a:lnTo>
                    <a:pt x="144381" y="129539"/>
                  </a:lnTo>
                  <a:lnTo>
                    <a:pt x="169844" y="139552"/>
                  </a:lnTo>
                  <a:lnTo>
                    <a:pt x="192756" y="1437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03148" y="315854"/>
              <a:ext cx="18863" cy="347442"/>
            </a:xfrm>
            <a:custGeom>
              <a:avLst/>
              <a:gdLst/>
              <a:ahLst/>
              <a:cxnLst/>
              <a:rect l="0" t="0" r="0" b="0"/>
              <a:pathLst>
                <a:path w="18863" h="347442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8" y="144851"/>
                  </a:lnTo>
                  <a:lnTo>
                    <a:pt x="7938" y="196817"/>
                  </a:lnTo>
                  <a:lnTo>
                    <a:pt x="15491" y="258373"/>
                  </a:lnTo>
                  <a:lnTo>
                    <a:pt x="18196" y="312473"/>
                  </a:lnTo>
                  <a:lnTo>
                    <a:pt x="18862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16808" y="526424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8538" y="694880"/>
              <a:ext cx="4148230" cy="136068"/>
            </a:xfrm>
            <a:custGeom>
              <a:avLst/>
              <a:gdLst/>
              <a:ahLst/>
              <a:cxnLst/>
              <a:rect l="0" t="0" r="0" b="0"/>
              <a:pathLst>
                <a:path w="4148230" h="136068">
                  <a:moveTo>
                    <a:pt x="4148229" y="0"/>
                  </a:moveTo>
                  <a:lnTo>
                    <a:pt x="4132587" y="17981"/>
                  </a:lnTo>
                  <a:lnTo>
                    <a:pt x="4118378" y="43153"/>
                  </a:lnTo>
                  <a:lnTo>
                    <a:pt x="4092980" y="64779"/>
                  </a:lnTo>
                  <a:lnTo>
                    <a:pt x="4073371" y="74804"/>
                  </a:lnTo>
                  <a:lnTo>
                    <a:pt x="4037011" y="81436"/>
                  </a:lnTo>
                  <a:lnTo>
                    <a:pt x="4013400" y="76748"/>
                  </a:lnTo>
                  <a:lnTo>
                    <a:pt x="3951486" y="49791"/>
                  </a:lnTo>
                  <a:lnTo>
                    <a:pt x="3924988" y="33860"/>
                  </a:lnTo>
                  <a:lnTo>
                    <a:pt x="3884593" y="17997"/>
                  </a:lnTo>
                  <a:lnTo>
                    <a:pt x="3863771" y="16968"/>
                  </a:lnTo>
                  <a:lnTo>
                    <a:pt x="3842819" y="21579"/>
                  </a:lnTo>
                  <a:lnTo>
                    <a:pt x="3812462" y="37330"/>
                  </a:lnTo>
                  <a:lnTo>
                    <a:pt x="3755827" y="81240"/>
                  </a:lnTo>
                  <a:lnTo>
                    <a:pt x="3735182" y="88749"/>
                  </a:lnTo>
                  <a:lnTo>
                    <a:pt x="3698421" y="91807"/>
                  </a:lnTo>
                  <a:lnTo>
                    <a:pt x="3664782" y="84654"/>
                  </a:lnTo>
                  <a:lnTo>
                    <a:pt x="3611389" y="55284"/>
                  </a:lnTo>
                  <a:lnTo>
                    <a:pt x="3548114" y="28616"/>
                  </a:lnTo>
                  <a:lnTo>
                    <a:pt x="3510932" y="23297"/>
                  </a:lnTo>
                  <a:lnTo>
                    <a:pt x="3457617" y="37141"/>
                  </a:lnTo>
                  <a:lnTo>
                    <a:pt x="3395678" y="61549"/>
                  </a:lnTo>
                  <a:lnTo>
                    <a:pt x="3347979" y="78535"/>
                  </a:lnTo>
                  <a:lnTo>
                    <a:pt x="3294711" y="83104"/>
                  </a:lnTo>
                  <a:lnTo>
                    <a:pt x="3239128" y="78417"/>
                  </a:lnTo>
                  <a:lnTo>
                    <a:pt x="3183089" y="66226"/>
                  </a:lnTo>
                  <a:lnTo>
                    <a:pt x="3126958" y="52553"/>
                  </a:lnTo>
                  <a:lnTo>
                    <a:pt x="3070811" y="44176"/>
                  </a:lnTo>
                  <a:lnTo>
                    <a:pt x="3014660" y="43691"/>
                  </a:lnTo>
                  <a:lnTo>
                    <a:pt x="2986584" y="47885"/>
                  </a:lnTo>
                  <a:lnTo>
                    <a:pt x="2961628" y="59887"/>
                  </a:lnTo>
                  <a:lnTo>
                    <a:pt x="2906277" y="97834"/>
                  </a:lnTo>
                  <a:lnTo>
                    <a:pt x="2860713" y="123137"/>
                  </a:lnTo>
                  <a:lnTo>
                    <a:pt x="2820738" y="132802"/>
                  </a:lnTo>
                  <a:lnTo>
                    <a:pt x="2765308" y="136067"/>
                  </a:lnTo>
                  <a:lnTo>
                    <a:pt x="2728908" y="131044"/>
                  </a:lnTo>
                  <a:lnTo>
                    <a:pt x="2675592" y="110460"/>
                  </a:lnTo>
                  <a:lnTo>
                    <a:pt x="2626937" y="91871"/>
                  </a:lnTo>
                  <a:lnTo>
                    <a:pt x="2574306" y="79604"/>
                  </a:lnTo>
                  <a:lnTo>
                    <a:pt x="2515947" y="75449"/>
                  </a:lnTo>
                  <a:lnTo>
                    <a:pt x="2463431" y="75388"/>
                  </a:lnTo>
                  <a:lnTo>
                    <a:pt x="2401853" y="88422"/>
                  </a:lnTo>
                  <a:lnTo>
                    <a:pt x="2350246" y="109147"/>
                  </a:lnTo>
                  <a:lnTo>
                    <a:pt x="2294992" y="122599"/>
                  </a:lnTo>
                  <a:lnTo>
                    <a:pt x="2246794" y="122114"/>
                  </a:lnTo>
                  <a:lnTo>
                    <a:pt x="2191179" y="114561"/>
                  </a:lnTo>
                  <a:lnTo>
                    <a:pt x="2134537" y="104914"/>
                  </a:lnTo>
                  <a:lnTo>
                    <a:pt x="2076420" y="94647"/>
                  </a:lnTo>
                  <a:lnTo>
                    <a:pt x="2022155" y="84196"/>
                  </a:lnTo>
                  <a:lnTo>
                    <a:pt x="1975271" y="79929"/>
                  </a:lnTo>
                  <a:lnTo>
                    <a:pt x="1916809" y="83379"/>
                  </a:lnTo>
                  <a:lnTo>
                    <a:pt x="1857342" y="99702"/>
                  </a:lnTo>
                  <a:lnTo>
                    <a:pt x="1800535" y="112285"/>
                  </a:lnTo>
                  <a:lnTo>
                    <a:pt x="1752068" y="114768"/>
                  </a:lnTo>
                  <a:lnTo>
                    <a:pt x="1696374" y="115504"/>
                  </a:lnTo>
                  <a:lnTo>
                    <a:pt x="1642827" y="109483"/>
                  </a:lnTo>
                  <a:lnTo>
                    <a:pt x="1593036" y="96001"/>
                  </a:lnTo>
                  <a:lnTo>
                    <a:pt x="1534290" y="86554"/>
                  </a:lnTo>
                  <a:lnTo>
                    <a:pt x="1476456" y="84688"/>
                  </a:lnTo>
                  <a:lnTo>
                    <a:pt x="1428187" y="86704"/>
                  </a:lnTo>
                  <a:lnTo>
                    <a:pt x="1372482" y="104041"/>
                  </a:lnTo>
                  <a:lnTo>
                    <a:pt x="1335119" y="112326"/>
                  </a:lnTo>
                  <a:lnTo>
                    <a:pt x="1274983" y="120714"/>
                  </a:lnTo>
                  <a:lnTo>
                    <a:pt x="1216354" y="116825"/>
                  </a:lnTo>
                  <a:lnTo>
                    <a:pt x="1158869" y="101447"/>
                  </a:lnTo>
                  <a:lnTo>
                    <a:pt x="1110000" y="91150"/>
                  </a:lnTo>
                  <a:lnTo>
                    <a:pt x="1056655" y="80690"/>
                  </a:lnTo>
                  <a:lnTo>
                    <a:pt x="1003805" y="70182"/>
                  </a:lnTo>
                  <a:lnTo>
                    <a:pt x="941950" y="72962"/>
                  </a:lnTo>
                  <a:lnTo>
                    <a:pt x="881552" y="84776"/>
                  </a:lnTo>
                  <a:lnTo>
                    <a:pt x="830910" y="91799"/>
                  </a:lnTo>
                  <a:lnTo>
                    <a:pt x="781979" y="90761"/>
                  </a:lnTo>
                  <a:lnTo>
                    <a:pt x="729113" y="79930"/>
                  </a:lnTo>
                  <a:lnTo>
                    <a:pt x="675300" y="66525"/>
                  </a:lnTo>
                  <a:lnTo>
                    <a:pt x="612678" y="55732"/>
                  </a:lnTo>
                  <a:lnTo>
                    <a:pt x="549312" y="53253"/>
                  </a:lnTo>
                  <a:lnTo>
                    <a:pt x="496111" y="59999"/>
                  </a:lnTo>
                  <a:lnTo>
                    <a:pt x="441755" y="65664"/>
                  </a:lnTo>
                  <a:lnTo>
                    <a:pt x="385958" y="72113"/>
                  </a:lnTo>
                  <a:lnTo>
                    <a:pt x="329876" y="80622"/>
                  </a:lnTo>
                  <a:lnTo>
                    <a:pt x="273738" y="83516"/>
                  </a:lnTo>
                  <a:lnTo>
                    <a:pt x="211999" y="78498"/>
                  </a:lnTo>
                  <a:lnTo>
                    <a:pt x="153054" y="66242"/>
                  </a:lnTo>
                  <a:lnTo>
                    <a:pt x="100163" y="55676"/>
                  </a:lnTo>
                  <a:lnTo>
                    <a:pt x="39673" y="5324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21186" y="2174126"/>
            <a:ext cx="3716556" cy="635608"/>
            <a:chOff x="621186" y="2174126"/>
            <a:chExt cx="3716556" cy="635608"/>
          </a:xfrm>
        </p:grpSpPr>
        <p:sp>
          <p:nvSpPr>
            <p:cNvPr id="29" name="Freeform 28"/>
            <p:cNvSpPr/>
            <p:nvPr/>
          </p:nvSpPr>
          <p:spPr>
            <a:xfrm>
              <a:off x="621186" y="2174126"/>
              <a:ext cx="242151" cy="454683"/>
            </a:xfrm>
            <a:custGeom>
              <a:avLst/>
              <a:gdLst/>
              <a:ahLst/>
              <a:cxnLst/>
              <a:rect l="0" t="0" r="0" b="0"/>
              <a:pathLst>
                <a:path w="242151" h="454683">
                  <a:moveTo>
                    <a:pt x="31580" y="89500"/>
                  </a:moveTo>
                  <a:lnTo>
                    <a:pt x="24345" y="117057"/>
                  </a:lnTo>
                  <a:lnTo>
                    <a:pt x="18583" y="173279"/>
                  </a:lnTo>
                  <a:lnTo>
                    <a:pt x="12115" y="229792"/>
                  </a:lnTo>
                  <a:lnTo>
                    <a:pt x="16904" y="286015"/>
                  </a:lnTo>
                  <a:lnTo>
                    <a:pt x="12130" y="342181"/>
                  </a:lnTo>
                  <a:lnTo>
                    <a:pt x="10841" y="403925"/>
                  </a:lnTo>
                  <a:lnTo>
                    <a:pt x="9416" y="454682"/>
                  </a:lnTo>
                  <a:lnTo>
                    <a:pt x="7446" y="453448"/>
                  </a:lnTo>
                  <a:lnTo>
                    <a:pt x="4962" y="447946"/>
                  </a:lnTo>
                  <a:lnTo>
                    <a:pt x="649" y="392579"/>
                  </a:lnTo>
                  <a:lnTo>
                    <a:pt x="124" y="338231"/>
                  </a:lnTo>
                  <a:lnTo>
                    <a:pt x="20" y="275200"/>
                  </a:lnTo>
                  <a:lnTo>
                    <a:pt x="0" y="213356"/>
                  </a:lnTo>
                  <a:lnTo>
                    <a:pt x="5585" y="156340"/>
                  </a:lnTo>
                  <a:lnTo>
                    <a:pt x="10718" y="104046"/>
                  </a:lnTo>
                  <a:lnTo>
                    <a:pt x="25049" y="42326"/>
                  </a:lnTo>
                  <a:lnTo>
                    <a:pt x="40824" y="12482"/>
                  </a:lnTo>
                  <a:lnTo>
                    <a:pt x="49441" y="6569"/>
                  </a:lnTo>
                  <a:lnTo>
                    <a:pt x="71494" y="0"/>
                  </a:lnTo>
                  <a:lnTo>
                    <a:pt x="93773" y="3319"/>
                  </a:lnTo>
                  <a:lnTo>
                    <a:pt x="154717" y="29278"/>
                  </a:lnTo>
                  <a:lnTo>
                    <a:pt x="178030" y="51380"/>
                  </a:lnTo>
                  <a:lnTo>
                    <a:pt x="206868" y="90289"/>
                  </a:lnTo>
                  <a:lnTo>
                    <a:pt x="216878" y="132498"/>
                  </a:lnTo>
                  <a:lnTo>
                    <a:pt x="219844" y="176460"/>
                  </a:lnTo>
                  <a:lnTo>
                    <a:pt x="214299" y="198729"/>
                  </a:lnTo>
                  <a:lnTo>
                    <a:pt x="191675" y="232089"/>
                  </a:lnTo>
                  <a:lnTo>
                    <a:pt x="165974" y="248472"/>
                  </a:lnTo>
                  <a:lnTo>
                    <a:pt x="130542" y="255146"/>
                  </a:lnTo>
                  <a:lnTo>
                    <a:pt x="95997" y="251535"/>
                  </a:lnTo>
                  <a:lnTo>
                    <a:pt x="90903" y="253675"/>
                  </a:lnTo>
                  <a:lnTo>
                    <a:pt x="89846" y="258612"/>
                  </a:lnTo>
                  <a:lnTo>
                    <a:pt x="91481" y="265412"/>
                  </a:lnTo>
                  <a:lnTo>
                    <a:pt x="132838" y="321782"/>
                  </a:lnTo>
                  <a:lnTo>
                    <a:pt x="183628" y="382973"/>
                  </a:lnTo>
                  <a:lnTo>
                    <a:pt x="242150" y="4158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59778" y="2389303"/>
              <a:ext cx="140105" cy="182079"/>
            </a:xfrm>
            <a:custGeom>
              <a:avLst/>
              <a:gdLst/>
              <a:ahLst/>
              <a:cxnLst/>
              <a:rect l="0" t="0" r="0" b="0"/>
              <a:pathLst>
                <a:path w="140105" h="182079">
                  <a:moveTo>
                    <a:pt x="45672" y="116479"/>
                  </a:moveTo>
                  <a:lnTo>
                    <a:pt x="99547" y="87798"/>
                  </a:lnTo>
                  <a:lnTo>
                    <a:pt x="119920" y="76046"/>
                  </a:lnTo>
                  <a:lnTo>
                    <a:pt x="134433" y="59904"/>
                  </a:lnTo>
                  <a:lnTo>
                    <a:pt x="139941" y="50687"/>
                  </a:lnTo>
                  <a:lnTo>
                    <a:pt x="140104" y="42202"/>
                  </a:lnTo>
                  <a:lnTo>
                    <a:pt x="136703" y="34205"/>
                  </a:lnTo>
                  <a:lnTo>
                    <a:pt x="115148" y="11773"/>
                  </a:lnTo>
                  <a:lnTo>
                    <a:pt x="106028" y="4561"/>
                  </a:lnTo>
                  <a:lnTo>
                    <a:pt x="96438" y="923"/>
                  </a:lnTo>
                  <a:lnTo>
                    <a:pt x="76423" y="0"/>
                  </a:lnTo>
                  <a:lnTo>
                    <a:pt x="39836" y="6057"/>
                  </a:lnTo>
                  <a:lnTo>
                    <a:pt x="30083" y="11279"/>
                  </a:lnTo>
                  <a:lnTo>
                    <a:pt x="16127" y="26440"/>
                  </a:lnTo>
                  <a:lnTo>
                    <a:pt x="1693" y="60295"/>
                  </a:lnTo>
                  <a:lnTo>
                    <a:pt x="0" y="83319"/>
                  </a:lnTo>
                  <a:lnTo>
                    <a:pt x="8445" y="126696"/>
                  </a:lnTo>
                  <a:lnTo>
                    <a:pt x="23593" y="158501"/>
                  </a:lnTo>
                  <a:lnTo>
                    <a:pt x="39369" y="173370"/>
                  </a:lnTo>
                  <a:lnTo>
                    <a:pt x="48489" y="178973"/>
                  </a:lnTo>
                  <a:lnTo>
                    <a:pt x="71101" y="182078"/>
                  </a:lnTo>
                  <a:lnTo>
                    <a:pt x="103899" y="177250"/>
                  </a:lnTo>
                  <a:lnTo>
                    <a:pt x="129900" y="1691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069404" y="2419639"/>
              <a:ext cx="137378" cy="264293"/>
            </a:xfrm>
            <a:custGeom>
              <a:avLst/>
              <a:gdLst/>
              <a:ahLst/>
              <a:cxnLst/>
              <a:rect l="0" t="0" r="0" b="0"/>
              <a:pathLst>
                <a:path w="137378" h="264293">
                  <a:moveTo>
                    <a:pt x="15031" y="96671"/>
                  </a:moveTo>
                  <a:lnTo>
                    <a:pt x="9442" y="113439"/>
                  </a:lnTo>
                  <a:lnTo>
                    <a:pt x="12937" y="134150"/>
                  </a:lnTo>
                  <a:lnTo>
                    <a:pt x="31133" y="193157"/>
                  </a:lnTo>
                  <a:lnTo>
                    <a:pt x="33450" y="237304"/>
                  </a:lnTo>
                  <a:lnTo>
                    <a:pt x="29846" y="262120"/>
                  </a:lnTo>
                  <a:lnTo>
                    <a:pt x="28417" y="264292"/>
                  </a:lnTo>
                  <a:lnTo>
                    <a:pt x="20346" y="210801"/>
                  </a:lnTo>
                  <a:lnTo>
                    <a:pt x="14911" y="152014"/>
                  </a:lnTo>
                  <a:lnTo>
                    <a:pt x="6936" y="102411"/>
                  </a:lnTo>
                  <a:lnTo>
                    <a:pt x="0" y="39487"/>
                  </a:lnTo>
                  <a:lnTo>
                    <a:pt x="1501" y="26963"/>
                  </a:lnTo>
                  <a:lnTo>
                    <a:pt x="6011" y="17444"/>
                  </a:lnTo>
                  <a:lnTo>
                    <a:pt x="20381" y="3747"/>
                  </a:lnTo>
                  <a:lnTo>
                    <a:pt x="41585" y="0"/>
                  </a:lnTo>
                  <a:lnTo>
                    <a:pt x="64267" y="3403"/>
                  </a:lnTo>
                  <a:lnTo>
                    <a:pt x="90191" y="18474"/>
                  </a:lnTo>
                  <a:lnTo>
                    <a:pt x="127065" y="51380"/>
                  </a:lnTo>
                  <a:lnTo>
                    <a:pt x="135014" y="71473"/>
                  </a:lnTo>
                  <a:lnTo>
                    <a:pt x="137377" y="94831"/>
                  </a:lnTo>
                  <a:lnTo>
                    <a:pt x="134527" y="116911"/>
                  </a:lnTo>
                  <a:lnTo>
                    <a:pt x="126242" y="135302"/>
                  </a:lnTo>
                  <a:lnTo>
                    <a:pt x="120757" y="143482"/>
                  </a:lnTo>
                  <a:lnTo>
                    <a:pt x="112421" y="148936"/>
                  </a:lnTo>
                  <a:lnTo>
                    <a:pt x="79502" y="156611"/>
                  </a:lnTo>
                  <a:lnTo>
                    <a:pt x="36088" y="1598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244648" y="2382553"/>
              <a:ext cx="135197" cy="182966"/>
            </a:xfrm>
            <a:custGeom>
              <a:avLst/>
              <a:gdLst/>
              <a:ahLst/>
              <a:cxnLst/>
              <a:rect l="0" t="0" r="0" b="0"/>
              <a:pathLst>
                <a:path w="135197" h="182966">
                  <a:moveTo>
                    <a:pt x="8243" y="112700"/>
                  </a:moveTo>
                  <a:lnTo>
                    <a:pt x="62118" y="94742"/>
                  </a:lnTo>
                  <a:lnTo>
                    <a:pt x="91666" y="83333"/>
                  </a:lnTo>
                  <a:lnTo>
                    <a:pt x="130507" y="52407"/>
                  </a:lnTo>
                  <a:lnTo>
                    <a:pt x="134206" y="44429"/>
                  </a:lnTo>
                  <a:lnTo>
                    <a:pt x="135196" y="26205"/>
                  </a:lnTo>
                  <a:lnTo>
                    <a:pt x="131483" y="18772"/>
                  </a:lnTo>
                  <a:lnTo>
                    <a:pt x="117998" y="7394"/>
                  </a:lnTo>
                  <a:lnTo>
                    <a:pt x="85087" y="0"/>
                  </a:lnTo>
                  <a:lnTo>
                    <a:pt x="65402" y="4510"/>
                  </a:lnTo>
                  <a:lnTo>
                    <a:pt x="33701" y="26469"/>
                  </a:lnTo>
                  <a:lnTo>
                    <a:pt x="17606" y="52055"/>
                  </a:lnTo>
                  <a:lnTo>
                    <a:pt x="2857" y="93312"/>
                  </a:lnTo>
                  <a:lnTo>
                    <a:pt x="0" y="118511"/>
                  </a:lnTo>
                  <a:lnTo>
                    <a:pt x="4969" y="142189"/>
                  </a:lnTo>
                  <a:lnTo>
                    <a:pt x="9570" y="153417"/>
                  </a:lnTo>
                  <a:lnTo>
                    <a:pt x="24040" y="169011"/>
                  </a:lnTo>
                  <a:lnTo>
                    <a:pt x="32812" y="174807"/>
                  </a:lnTo>
                  <a:lnTo>
                    <a:pt x="67515" y="182965"/>
                  </a:lnTo>
                  <a:lnTo>
                    <a:pt x="84499" y="181754"/>
                  </a:lnTo>
                  <a:lnTo>
                    <a:pt x="102999" y="1758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404339" y="2439927"/>
              <a:ext cx="185465" cy="134714"/>
            </a:xfrm>
            <a:custGeom>
              <a:avLst/>
              <a:gdLst/>
              <a:ahLst/>
              <a:cxnLst/>
              <a:rect l="0" t="0" r="0" b="0"/>
              <a:pathLst>
                <a:path w="185465" h="134714">
                  <a:moveTo>
                    <a:pt x="132821" y="65855"/>
                  </a:moveTo>
                  <a:lnTo>
                    <a:pt x="112578" y="21893"/>
                  </a:lnTo>
                  <a:lnTo>
                    <a:pt x="96918" y="8102"/>
                  </a:lnTo>
                  <a:lnTo>
                    <a:pt x="87829" y="2786"/>
                  </a:lnTo>
                  <a:lnTo>
                    <a:pt x="68371" y="0"/>
                  </a:lnTo>
                  <a:lnTo>
                    <a:pt x="58269" y="895"/>
                  </a:lnTo>
                  <a:lnTo>
                    <a:pt x="40805" y="8128"/>
                  </a:lnTo>
                  <a:lnTo>
                    <a:pt x="10530" y="31835"/>
                  </a:lnTo>
                  <a:lnTo>
                    <a:pt x="2430" y="51515"/>
                  </a:lnTo>
                  <a:lnTo>
                    <a:pt x="0" y="74690"/>
                  </a:lnTo>
                  <a:lnTo>
                    <a:pt x="2820" y="96688"/>
                  </a:lnTo>
                  <a:lnTo>
                    <a:pt x="11092" y="115043"/>
                  </a:lnTo>
                  <a:lnTo>
                    <a:pt x="16573" y="123214"/>
                  </a:lnTo>
                  <a:lnTo>
                    <a:pt x="24907" y="128660"/>
                  </a:lnTo>
                  <a:lnTo>
                    <a:pt x="46645" y="134713"/>
                  </a:lnTo>
                  <a:lnTo>
                    <a:pt x="56653" y="132817"/>
                  </a:lnTo>
                  <a:lnTo>
                    <a:pt x="74012" y="121352"/>
                  </a:lnTo>
                  <a:lnTo>
                    <a:pt x="91350" y="95167"/>
                  </a:lnTo>
                  <a:lnTo>
                    <a:pt x="103896" y="65181"/>
                  </a:lnTo>
                  <a:lnTo>
                    <a:pt x="107688" y="63066"/>
                  </a:lnTo>
                  <a:lnTo>
                    <a:pt x="111386" y="66336"/>
                  </a:lnTo>
                  <a:lnTo>
                    <a:pt x="125300" y="87054"/>
                  </a:lnTo>
                  <a:lnTo>
                    <a:pt x="138837" y="99843"/>
                  </a:lnTo>
                  <a:lnTo>
                    <a:pt x="169884" y="114466"/>
                  </a:lnTo>
                  <a:lnTo>
                    <a:pt x="185464" y="11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636379" y="2232041"/>
              <a:ext cx="37653" cy="336913"/>
            </a:xfrm>
            <a:custGeom>
              <a:avLst/>
              <a:gdLst/>
              <a:ahLst/>
              <a:cxnLst/>
              <a:rect l="0" t="0" r="0" b="0"/>
              <a:pathLst>
                <a:path w="37653" h="336913">
                  <a:moveTo>
                    <a:pt x="6066" y="0"/>
                  </a:moveTo>
                  <a:lnTo>
                    <a:pt x="0" y="49263"/>
                  </a:lnTo>
                  <a:lnTo>
                    <a:pt x="3749" y="100514"/>
                  </a:lnTo>
                  <a:lnTo>
                    <a:pt x="6549" y="156124"/>
                  </a:lnTo>
                  <a:lnTo>
                    <a:pt x="14264" y="214373"/>
                  </a:lnTo>
                  <a:lnTo>
                    <a:pt x="21723" y="275922"/>
                  </a:lnTo>
                  <a:lnTo>
                    <a:pt x="3765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537160" y="2368911"/>
              <a:ext cx="242157" cy="10530"/>
            </a:xfrm>
            <a:custGeom>
              <a:avLst/>
              <a:gdLst/>
              <a:ahLst/>
              <a:cxnLst/>
              <a:rect l="0" t="0" r="0" b="0"/>
              <a:pathLst>
                <a:path w="242157" h="10530">
                  <a:moveTo>
                    <a:pt x="242156" y="10529"/>
                  </a:moveTo>
                  <a:lnTo>
                    <a:pt x="204678" y="2196"/>
                  </a:lnTo>
                  <a:lnTo>
                    <a:pt x="147665" y="434"/>
                  </a:lnTo>
                  <a:lnTo>
                    <a:pt x="97305" y="129"/>
                  </a:lnTo>
                  <a:lnTo>
                    <a:pt x="38631" y="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836897" y="2463668"/>
              <a:ext cx="16119" cy="105286"/>
            </a:xfrm>
            <a:custGeom>
              <a:avLst/>
              <a:gdLst/>
              <a:ahLst/>
              <a:cxnLst/>
              <a:rect l="0" t="0" r="0" b="0"/>
              <a:pathLst>
                <a:path w="16119" h="105286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13465" y="88761"/>
                  </a:lnTo>
                  <a:lnTo>
                    <a:pt x="1611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842487" y="23794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958300" y="2412362"/>
              <a:ext cx="136872" cy="108691"/>
            </a:xfrm>
            <a:custGeom>
              <a:avLst/>
              <a:gdLst/>
              <a:ahLst/>
              <a:cxnLst/>
              <a:rect l="0" t="0" r="0" b="0"/>
              <a:pathLst>
                <a:path w="136872" h="108691">
                  <a:moveTo>
                    <a:pt x="0" y="61835"/>
                  </a:moveTo>
                  <a:lnTo>
                    <a:pt x="15619" y="108690"/>
                  </a:lnTo>
                  <a:lnTo>
                    <a:pt x="12557" y="94825"/>
                  </a:lnTo>
                  <a:lnTo>
                    <a:pt x="12299" y="62771"/>
                  </a:lnTo>
                  <a:lnTo>
                    <a:pt x="20282" y="30526"/>
                  </a:lnTo>
                  <a:lnTo>
                    <a:pt x="30851" y="9315"/>
                  </a:lnTo>
                  <a:lnTo>
                    <a:pt x="39285" y="3425"/>
                  </a:lnTo>
                  <a:lnTo>
                    <a:pt x="61134" y="0"/>
                  </a:lnTo>
                  <a:lnTo>
                    <a:pt x="71171" y="4234"/>
                  </a:lnTo>
                  <a:lnTo>
                    <a:pt x="111509" y="46219"/>
                  </a:lnTo>
                  <a:lnTo>
                    <a:pt x="127536" y="73975"/>
                  </a:lnTo>
                  <a:lnTo>
                    <a:pt x="136871" y="1039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074114" y="2406188"/>
              <a:ext cx="277117" cy="331222"/>
            </a:xfrm>
            <a:custGeom>
              <a:avLst/>
              <a:gdLst/>
              <a:ahLst/>
              <a:cxnLst/>
              <a:rect l="0" t="0" r="0" b="0"/>
              <a:pathLst>
                <a:path w="277117" h="331222">
                  <a:moveTo>
                    <a:pt x="200041" y="57480"/>
                  </a:moveTo>
                  <a:lnTo>
                    <a:pt x="205630" y="40712"/>
                  </a:lnTo>
                  <a:lnTo>
                    <a:pt x="202135" y="23121"/>
                  </a:lnTo>
                  <a:lnTo>
                    <a:pt x="197928" y="13517"/>
                  </a:lnTo>
                  <a:lnTo>
                    <a:pt x="190443" y="7114"/>
                  </a:lnTo>
                  <a:lnTo>
                    <a:pt x="169649" y="0"/>
                  </a:lnTo>
                  <a:lnTo>
                    <a:pt x="147929" y="3078"/>
                  </a:lnTo>
                  <a:lnTo>
                    <a:pt x="127747" y="13414"/>
                  </a:lnTo>
                  <a:lnTo>
                    <a:pt x="110978" y="29706"/>
                  </a:lnTo>
                  <a:lnTo>
                    <a:pt x="93974" y="58610"/>
                  </a:lnTo>
                  <a:lnTo>
                    <a:pt x="91679" y="79039"/>
                  </a:lnTo>
                  <a:lnTo>
                    <a:pt x="95728" y="98647"/>
                  </a:lnTo>
                  <a:lnTo>
                    <a:pt x="105327" y="115161"/>
                  </a:lnTo>
                  <a:lnTo>
                    <a:pt x="112332" y="119331"/>
                  </a:lnTo>
                  <a:lnTo>
                    <a:pt x="129473" y="120844"/>
                  </a:lnTo>
                  <a:lnTo>
                    <a:pt x="158855" y="109530"/>
                  </a:lnTo>
                  <a:lnTo>
                    <a:pt x="184198" y="91360"/>
                  </a:lnTo>
                  <a:lnTo>
                    <a:pt x="191819" y="90595"/>
                  </a:lnTo>
                  <a:lnTo>
                    <a:pt x="199239" y="93595"/>
                  </a:lnTo>
                  <a:lnTo>
                    <a:pt x="206525" y="99104"/>
                  </a:lnTo>
                  <a:lnTo>
                    <a:pt x="217741" y="117704"/>
                  </a:lnTo>
                  <a:lnTo>
                    <a:pt x="240062" y="173361"/>
                  </a:lnTo>
                  <a:lnTo>
                    <a:pt x="270807" y="235087"/>
                  </a:lnTo>
                  <a:lnTo>
                    <a:pt x="277116" y="256909"/>
                  </a:lnTo>
                  <a:lnTo>
                    <a:pt x="276021" y="278306"/>
                  </a:lnTo>
                  <a:lnTo>
                    <a:pt x="271751" y="286586"/>
                  </a:lnTo>
                  <a:lnTo>
                    <a:pt x="257648" y="298905"/>
                  </a:lnTo>
                  <a:lnTo>
                    <a:pt x="198384" y="320134"/>
                  </a:lnTo>
                  <a:lnTo>
                    <a:pt x="137973" y="329031"/>
                  </a:lnTo>
                  <a:lnTo>
                    <a:pt x="87024" y="330572"/>
                  </a:lnTo>
                  <a:lnTo>
                    <a:pt x="29321" y="331093"/>
                  </a:lnTo>
                  <a:lnTo>
                    <a:pt x="0" y="3312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620940" y="2266864"/>
              <a:ext cx="299915" cy="310298"/>
            </a:xfrm>
            <a:custGeom>
              <a:avLst/>
              <a:gdLst/>
              <a:ahLst/>
              <a:cxnLst/>
              <a:rect l="0" t="0" r="0" b="0"/>
              <a:pathLst>
                <a:path w="299915" h="310298">
                  <a:moveTo>
                    <a:pt x="137526" y="302089"/>
                  </a:moveTo>
                  <a:lnTo>
                    <a:pt x="113807" y="249061"/>
                  </a:lnTo>
                  <a:lnTo>
                    <a:pt x="90683" y="198851"/>
                  </a:lnTo>
                  <a:lnTo>
                    <a:pt x="60466" y="143873"/>
                  </a:lnTo>
                  <a:lnTo>
                    <a:pt x="26638" y="87952"/>
                  </a:lnTo>
                  <a:lnTo>
                    <a:pt x="935" y="47487"/>
                  </a:lnTo>
                  <a:lnTo>
                    <a:pt x="0" y="27496"/>
                  </a:lnTo>
                  <a:lnTo>
                    <a:pt x="3728" y="19591"/>
                  </a:lnTo>
                  <a:lnTo>
                    <a:pt x="17229" y="7688"/>
                  </a:lnTo>
                  <a:lnTo>
                    <a:pt x="55739" y="0"/>
                  </a:lnTo>
                  <a:lnTo>
                    <a:pt x="118523" y="8642"/>
                  </a:lnTo>
                  <a:lnTo>
                    <a:pt x="156072" y="21339"/>
                  </a:lnTo>
                  <a:lnTo>
                    <a:pt x="189424" y="43039"/>
                  </a:lnTo>
                  <a:lnTo>
                    <a:pt x="244941" y="94080"/>
                  </a:lnTo>
                  <a:lnTo>
                    <a:pt x="262475" y="114884"/>
                  </a:lnTo>
                  <a:lnTo>
                    <a:pt x="283263" y="166368"/>
                  </a:lnTo>
                  <a:lnTo>
                    <a:pt x="299914" y="227154"/>
                  </a:lnTo>
                  <a:lnTo>
                    <a:pt x="298216" y="248897"/>
                  </a:lnTo>
                  <a:lnTo>
                    <a:pt x="290442" y="267140"/>
                  </a:lnTo>
                  <a:lnTo>
                    <a:pt x="285093" y="275280"/>
                  </a:lnTo>
                  <a:lnTo>
                    <a:pt x="269792" y="287444"/>
                  </a:lnTo>
                  <a:lnTo>
                    <a:pt x="225784" y="304785"/>
                  </a:lnTo>
                  <a:lnTo>
                    <a:pt x="185773" y="310297"/>
                  </a:lnTo>
                  <a:lnTo>
                    <a:pt x="126997" y="3020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982159" y="2408202"/>
              <a:ext cx="134277" cy="171280"/>
            </a:xfrm>
            <a:custGeom>
              <a:avLst/>
              <a:gdLst/>
              <a:ahLst/>
              <a:cxnLst/>
              <a:rect l="0" t="0" r="0" b="0"/>
              <a:pathLst>
                <a:path w="134277" h="171280">
                  <a:moveTo>
                    <a:pt x="39520" y="97580"/>
                  </a:moveTo>
                  <a:lnTo>
                    <a:pt x="71972" y="103646"/>
                  </a:lnTo>
                  <a:lnTo>
                    <a:pt x="92547" y="101056"/>
                  </a:lnTo>
                  <a:lnTo>
                    <a:pt x="110271" y="92886"/>
                  </a:lnTo>
                  <a:lnTo>
                    <a:pt x="118273" y="87431"/>
                  </a:lnTo>
                  <a:lnTo>
                    <a:pt x="123607" y="77946"/>
                  </a:lnTo>
                  <a:lnTo>
                    <a:pt x="129534" y="51809"/>
                  </a:lnTo>
                  <a:lnTo>
                    <a:pt x="127605" y="40160"/>
                  </a:lnTo>
                  <a:lnTo>
                    <a:pt x="116103" y="20977"/>
                  </a:lnTo>
                  <a:lnTo>
                    <a:pt x="96174" y="7772"/>
                  </a:lnTo>
                  <a:lnTo>
                    <a:pt x="84308" y="2613"/>
                  </a:lnTo>
                  <a:lnTo>
                    <a:pt x="58646" y="0"/>
                  </a:lnTo>
                  <a:lnTo>
                    <a:pt x="45251" y="942"/>
                  </a:lnTo>
                  <a:lnTo>
                    <a:pt x="35152" y="5078"/>
                  </a:lnTo>
                  <a:lnTo>
                    <a:pt x="20811" y="19034"/>
                  </a:lnTo>
                  <a:lnTo>
                    <a:pt x="6160" y="46621"/>
                  </a:lnTo>
                  <a:lnTo>
                    <a:pt x="0" y="82611"/>
                  </a:lnTo>
                  <a:lnTo>
                    <a:pt x="4798" y="106135"/>
                  </a:lnTo>
                  <a:lnTo>
                    <a:pt x="20653" y="135990"/>
                  </a:lnTo>
                  <a:lnTo>
                    <a:pt x="34644" y="150916"/>
                  </a:lnTo>
                  <a:lnTo>
                    <a:pt x="52560" y="161449"/>
                  </a:lnTo>
                  <a:lnTo>
                    <a:pt x="98724" y="169337"/>
                  </a:lnTo>
                  <a:lnTo>
                    <a:pt x="134276" y="1712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190089" y="2444075"/>
              <a:ext cx="126388" cy="121722"/>
            </a:xfrm>
            <a:custGeom>
              <a:avLst/>
              <a:gdLst/>
              <a:ahLst/>
              <a:cxnLst/>
              <a:rect l="0" t="0" r="0" b="0"/>
              <a:pathLst>
                <a:path w="126388" h="121722">
                  <a:moveTo>
                    <a:pt x="126387" y="9064"/>
                  </a:moveTo>
                  <a:lnTo>
                    <a:pt x="67771" y="0"/>
                  </a:lnTo>
                  <a:lnTo>
                    <a:pt x="44183" y="5426"/>
                  </a:lnTo>
                  <a:lnTo>
                    <a:pt x="23172" y="16806"/>
                  </a:lnTo>
                  <a:lnTo>
                    <a:pt x="6034" y="33562"/>
                  </a:lnTo>
                  <a:lnTo>
                    <a:pt x="1698" y="44114"/>
                  </a:lnTo>
                  <a:lnTo>
                    <a:pt x="0" y="68316"/>
                  </a:lnTo>
                  <a:lnTo>
                    <a:pt x="6265" y="88431"/>
                  </a:lnTo>
                  <a:lnTo>
                    <a:pt x="11210" y="97070"/>
                  </a:lnTo>
                  <a:lnTo>
                    <a:pt x="29184" y="109790"/>
                  </a:lnTo>
                  <a:lnTo>
                    <a:pt x="52770" y="118172"/>
                  </a:lnTo>
                  <a:lnTo>
                    <a:pt x="87677" y="121721"/>
                  </a:lnTo>
                  <a:lnTo>
                    <a:pt x="93562" y="120434"/>
                  </a:lnTo>
                  <a:lnTo>
                    <a:pt x="105330" y="1143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413428" y="2484725"/>
              <a:ext cx="8334" cy="105286"/>
            </a:xfrm>
            <a:custGeom>
              <a:avLst/>
              <a:gdLst/>
              <a:ahLst/>
              <a:cxnLst/>
              <a:rect l="0" t="0" r="0" b="0"/>
              <a:pathLst>
                <a:path w="8334" h="105286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400704" y="23899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516518" y="2483651"/>
              <a:ext cx="242156" cy="97258"/>
            </a:xfrm>
            <a:custGeom>
              <a:avLst/>
              <a:gdLst/>
              <a:ahLst/>
              <a:cxnLst/>
              <a:rect l="0" t="0" r="0" b="0"/>
              <a:pathLst>
                <a:path w="242156" h="97258">
                  <a:moveTo>
                    <a:pt x="0" y="43188"/>
                  </a:moveTo>
                  <a:lnTo>
                    <a:pt x="14654" y="96216"/>
                  </a:lnTo>
                  <a:lnTo>
                    <a:pt x="15618" y="97257"/>
                  </a:lnTo>
                  <a:lnTo>
                    <a:pt x="12299" y="35461"/>
                  </a:lnTo>
                  <a:lnTo>
                    <a:pt x="16384" y="12848"/>
                  </a:lnTo>
                  <a:lnTo>
                    <a:pt x="21452" y="6584"/>
                  </a:lnTo>
                  <a:lnTo>
                    <a:pt x="28339" y="3577"/>
                  </a:lnTo>
                  <a:lnTo>
                    <a:pt x="36440" y="2743"/>
                  </a:lnTo>
                  <a:lnTo>
                    <a:pt x="51681" y="8055"/>
                  </a:lnTo>
                  <a:lnTo>
                    <a:pt x="66253" y="19384"/>
                  </a:lnTo>
                  <a:lnTo>
                    <a:pt x="101719" y="59681"/>
                  </a:lnTo>
                  <a:lnTo>
                    <a:pt x="106417" y="60032"/>
                  </a:lnTo>
                  <a:lnTo>
                    <a:pt x="109549" y="55587"/>
                  </a:lnTo>
                  <a:lnTo>
                    <a:pt x="120165" y="20421"/>
                  </a:lnTo>
                  <a:lnTo>
                    <a:pt x="125734" y="12802"/>
                  </a:lnTo>
                  <a:lnTo>
                    <a:pt x="141279" y="1217"/>
                  </a:lnTo>
                  <a:lnTo>
                    <a:pt x="150338" y="0"/>
                  </a:lnTo>
                  <a:lnTo>
                    <a:pt x="169762" y="4886"/>
                  </a:lnTo>
                  <a:lnTo>
                    <a:pt x="194839" y="20791"/>
                  </a:lnTo>
                  <a:lnTo>
                    <a:pt x="206698" y="36743"/>
                  </a:lnTo>
                  <a:lnTo>
                    <a:pt x="242155" y="95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835561" y="2494260"/>
              <a:ext cx="165269" cy="137865"/>
            </a:xfrm>
            <a:custGeom>
              <a:avLst/>
              <a:gdLst/>
              <a:ahLst/>
              <a:cxnLst/>
              <a:rect l="0" t="0" r="0" b="0"/>
              <a:pathLst>
                <a:path w="165269" h="137865">
                  <a:moveTo>
                    <a:pt x="81040" y="43107"/>
                  </a:moveTo>
                  <a:lnTo>
                    <a:pt x="75451" y="20751"/>
                  </a:lnTo>
                  <a:lnTo>
                    <a:pt x="70295" y="12995"/>
                  </a:lnTo>
                  <a:lnTo>
                    <a:pt x="55208" y="1258"/>
                  </a:lnTo>
                  <a:lnTo>
                    <a:pt x="46271" y="0"/>
                  </a:lnTo>
                  <a:lnTo>
                    <a:pt x="26983" y="4841"/>
                  </a:lnTo>
                  <a:lnTo>
                    <a:pt x="12951" y="17911"/>
                  </a:lnTo>
                  <a:lnTo>
                    <a:pt x="7571" y="26310"/>
                  </a:lnTo>
                  <a:lnTo>
                    <a:pt x="0" y="60487"/>
                  </a:lnTo>
                  <a:lnTo>
                    <a:pt x="3346" y="94660"/>
                  </a:lnTo>
                  <a:lnTo>
                    <a:pt x="11804" y="113203"/>
                  </a:lnTo>
                  <a:lnTo>
                    <a:pt x="17335" y="121423"/>
                  </a:lnTo>
                  <a:lnTo>
                    <a:pt x="24532" y="125734"/>
                  </a:lnTo>
                  <a:lnTo>
                    <a:pt x="41887" y="127404"/>
                  </a:lnTo>
                  <a:lnTo>
                    <a:pt x="71389" y="116177"/>
                  </a:lnTo>
                  <a:lnTo>
                    <a:pt x="85720" y="101319"/>
                  </a:lnTo>
                  <a:lnTo>
                    <a:pt x="91179" y="92444"/>
                  </a:lnTo>
                  <a:lnTo>
                    <a:pt x="95988" y="90036"/>
                  </a:lnTo>
                  <a:lnTo>
                    <a:pt x="100364" y="91941"/>
                  </a:lnTo>
                  <a:lnTo>
                    <a:pt x="121382" y="114625"/>
                  </a:lnTo>
                  <a:lnTo>
                    <a:pt x="165268" y="1378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047333" y="2305741"/>
              <a:ext cx="37725" cy="305327"/>
            </a:xfrm>
            <a:custGeom>
              <a:avLst/>
              <a:gdLst/>
              <a:ahLst/>
              <a:cxnLst/>
              <a:rect l="0" t="0" r="0" b="0"/>
              <a:pathLst>
                <a:path w="37725" h="305327">
                  <a:moveTo>
                    <a:pt x="16667" y="0"/>
                  </a:moveTo>
                  <a:lnTo>
                    <a:pt x="5488" y="11178"/>
                  </a:lnTo>
                  <a:lnTo>
                    <a:pt x="0" y="29144"/>
                  </a:lnTo>
                  <a:lnTo>
                    <a:pt x="30" y="68686"/>
                  </a:lnTo>
                  <a:lnTo>
                    <a:pt x="7448" y="117447"/>
                  </a:lnTo>
                  <a:lnTo>
                    <a:pt x="17055" y="168940"/>
                  </a:lnTo>
                  <a:lnTo>
                    <a:pt x="24191" y="221241"/>
                  </a:lnTo>
                  <a:lnTo>
                    <a:pt x="32191" y="280138"/>
                  </a:lnTo>
                  <a:lnTo>
                    <a:pt x="37724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274570" y="2516310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875817" y="2705823"/>
              <a:ext cx="2251355" cy="103911"/>
            </a:xfrm>
            <a:custGeom>
              <a:avLst/>
              <a:gdLst/>
              <a:ahLst/>
              <a:cxnLst/>
              <a:rect l="0" t="0" r="0" b="0"/>
              <a:pathLst>
                <a:path w="2251355" h="103911">
                  <a:moveTo>
                    <a:pt x="2251354" y="0"/>
                  </a:moveTo>
                  <a:lnTo>
                    <a:pt x="2227307" y="17981"/>
                  </a:lnTo>
                  <a:lnTo>
                    <a:pt x="2207054" y="44323"/>
                  </a:lnTo>
                  <a:lnTo>
                    <a:pt x="2190785" y="72015"/>
                  </a:lnTo>
                  <a:lnTo>
                    <a:pt x="2174131" y="83869"/>
                  </a:lnTo>
                  <a:lnTo>
                    <a:pt x="2155031" y="86798"/>
                  </a:lnTo>
                  <a:lnTo>
                    <a:pt x="2134844" y="83031"/>
                  </a:lnTo>
                  <a:lnTo>
                    <a:pt x="2082806" y="55070"/>
                  </a:lnTo>
                  <a:lnTo>
                    <a:pt x="2032360" y="29033"/>
                  </a:lnTo>
                  <a:lnTo>
                    <a:pt x="1992405" y="17701"/>
                  </a:lnTo>
                  <a:lnTo>
                    <a:pt x="1957819" y="20713"/>
                  </a:lnTo>
                  <a:lnTo>
                    <a:pt x="1926514" y="30184"/>
                  </a:lnTo>
                  <a:lnTo>
                    <a:pt x="1870215" y="59938"/>
                  </a:lnTo>
                  <a:lnTo>
                    <a:pt x="1830888" y="75992"/>
                  </a:lnTo>
                  <a:lnTo>
                    <a:pt x="1785050" y="80618"/>
                  </a:lnTo>
                  <a:lnTo>
                    <a:pt x="1730696" y="72294"/>
                  </a:lnTo>
                  <a:lnTo>
                    <a:pt x="1669916" y="59384"/>
                  </a:lnTo>
                  <a:lnTo>
                    <a:pt x="1612850" y="46739"/>
                  </a:lnTo>
                  <a:lnTo>
                    <a:pt x="1556517" y="46147"/>
                  </a:lnTo>
                  <a:lnTo>
                    <a:pt x="1494694" y="60193"/>
                  </a:lnTo>
                  <a:lnTo>
                    <a:pt x="1445224" y="73805"/>
                  </a:lnTo>
                  <a:lnTo>
                    <a:pt x="1385409" y="87759"/>
                  </a:lnTo>
                  <a:lnTo>
                    <a:pt x="1328533" y="92205"/>
                  </a:lnTo>
                  <a:lnTo>
                    <a:pt x="1269119" y="83031"/>
                  </a:lnTo>
                  <a:lnTo>
                    <a:pt x="1215527" y="73345"/>
                  </a:lnTo>
                  <a:lnTo>
                    <a:pt x="1158314" y="66186"/>
                  </a:lnTo>
                  <a:lnTo>
                    <a:pt x="1104318" y="64065"/>
                  </a:lnTo>
                  <a:lnTo>
                    <a:pt x="1051274" y="66556"/>
                  </a:lnTo>
                  <a:lnTo>
                    <a:pt x="998512" y="74703"/>
                  </a:lnTo>
                  <a:lnTo>
                    <a:pt x="939461" y="87936"/>
                  </a:lnTo>
                  <a:lnTo>
                    <a:pt x="878360" y="100645"/>
                  </a:lnTo>
                  <a:lnTo>
                    <a:pt x="831985" y="103910"/>
                  </a:lnTo>
                  <a:lnTo>
                    <a:pt x="776000" y="103708"/>
                  </a:lnTo>
                  <a:lnTo>
                    <a:pt x="724187" y="96759"/>
                  </a:lnTo>
                  <a:lnTo>
                    <a:pt x="662867" y="80520"/>
                  </a:lnTo>
                  <a:lnTo>
                    <a:pt x="599722" y="63145"/>
                  </a:lnTo>
                  <a:lnTo>
                    <a:pt x="543015" y="55755"/>
                  </a:lnTo>
                  <a:lnTo>
                    <a:pt x="484879" y="56685"/>
                  </a:lnTo>
                  <a:lnTo>
                    <a:pt x="427489" y="64369"/>
                  </a:lnTo>
                  <a:lnTo>
                    <a:pt x="372270" y="74055"/>
                  </a:lnTo>
                  <a:lnTo>
                    <a:pt x="323154" y="81214"/>
                  </a:lnTo>
                  <a:lnTo>
                    <a:pt x="259744" y="89222"/>
                  </a:lnTo>
                  <a:lnTo>
                    <a:pt x="210784" y="87528"/>
                  </a:lnTo>
                  <a:lnTo>
                    <a:pt x="159233" y="85206"/>
                  </a:lnTo>
                  <a:lnTo>
                    <a:pt x="103883" y="76016"/>
                  </a:lnTo>
                  <a:lnTo>
                    <a:pt x="55938" y="67497"/>
                  </a:lnTo>
                  <a:lnTo>
                    <a:pt x="0" y="67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Freeform 50"/>
          <p:cNvSpPr/>
          <p:nvPr/>
        </p:nvSpPr>
        <p:spPr>
          <a:xfrm>
            <a:off x="610652" y="2759859"/>
            <a:ext cx="1284478" cy="124950"/>
          </a:xfrm>
          <a:custGeom>
            <a:avLst/>
            <a:gdLst/>
            <a:ahLst/>
            <a:cxnLst/>
            <a:rect l="0" t="0" r="0" b="0"/>
            <a:pathLst>
              <a:path w="1284478" h="124950">
                <a:moveTo>
                  <a:pt x="1284477" y="30192"/>
                </a:moveTo>
                <a:lnTo>
                  <a:pt x="1273299" y="19014"/>
                </a:lnTo>
                <a:lnTo>
                  <a:pt x="1243990" y="6473"/>
                </a:lnTo>
                <a:lnTo>
                  <a:pt x="1205671" y="938"/>
                </a:lnTo>
                <a:lnTo>
                  <a:pt x="1151970" y="7473"/>
                </a:lnTo>
                <a:lnTo>
                  <a:pt x="1095539" y="23417"/>
                </a:lnTo>
                <a:lnTo>
                  <a:pt x="1054133" y="38429"/>
                </a:lnTo>
                <a:lnTo>
                  <a:pt x="1009288" y="63830"/>
                </a:lnTo>
                <a:lnTo>
                  <a:pt x="973132" y="69795"/>
                </a:lnTo>
                <a:lnTo>
                  <a:pt x="938373" y="65973"/>
                </a:lnTo>
                <a:lnTo>
                  <a:pt x="884570" y="42544"/>
                </a:lnTo>
                <a:lnTo>
                  <a:pt x="830605" y="23413"/>
                </a:lnTo>
                <a:lnTo>
                  <a:pt x="770047" y="5658"/>
                </a:lnTo>
                <a:lnTo>
                  <a:pt x="717181" y="0"/>
                </a:lnTo>
                <a:lnTo>
                  <a:pt x="657865" y="2002"/>
                </a:lnTo>
                <a:lnTo>
                  <a:pt x="606071" y="18905"/>
                </a:lnTo>
                <a:lnTo>
                  <a:pt x="551385" y="43279"/>
                </a:lnTo>
                <a:lnTo>
                  <a:pt x="524462" y="59416"/>
                </a:lnTo>
                <a:lnTo>
                  <a:pt x="465119" y="77845"/>
                </a:lnTo>
                <a:lnTo>
                  <a:pt x="425332" y="80187"/>
                </a:lnTo>
                <a:lnTo>
                  <a:pt x="363461" y="67986"/>
                </a:lnTo>
                <a:lnTo>
                  <a:pt x="302469" y="64174"/>
                </a:lnTo>
                <a:lnTo>
                  <a:pt x="251080" y="70353"/>
                </a:lnTo>
                <a:lnTo>
                  <a:pt x="225065" y="73778"/>
                </a:lnTo>
                <a:lnTo>
                  <a:pt x="163389" y="95911"/>
                </a:lnTo>
                <a:lnTo>
                  <a:pt x="101252" y="109551"/>
                </a:lnTo>
                <a:lnTo>
                  <a:pt x="45824" y="116578"/>
                </a:lnTo>
                <a:lnTo>
                  <a:pt x="0" y="12494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5306362" y="215941"/>
            <a:ext cx="4136394" cy="521054"/>
            <a:chOff x="5306362" y="215941"/>
            <a:chExt cx="4136394" cy="521054"/>
          </a:xfrm>
        </p:grpSpPr>
        <p:sp>
          <p:nvSpPr>
            <p:cNvPr id="52" name="Freeform 51"/>
            <p:cNvSpPr/>
            <p:nvPr/>
          </p:nvSpPr>
          <p:spPr>
            <a:xfrm>
              <a:off x="5306362" y="215941"/>
              <a:ext cx="263214" cy="521054"/>
            </a:xfrm>
            <a:custGeom>
              <a:avLst/>
              <a:gdLst/>
              <a:ahLst/>
              <a:cxnLst/>
              <a:rect l="0" t="0" r="0" b="0"/>
              <a:pathLst>
                <a:path w="263214" h="521054">
                  <a:moveTo>
                    <a:pt x="0" y="489468"/>
                  </a:moveTo>
                  <a:lnTo>
                    <a:pt x="0" y="440537"/>
                  </a:lnTo>
                  <a:lnTo>
                    <a:pt x="5590" y="381407"/>
                  </a:lnTo>
                  <a:lnTo>
                    <a:pt x="3476" y="333187"/>
                  </a:lnTo>
                  <a:lnTo>
                    <a:pt x="1030" y="281856"/>
                  </a:lnTo>
                  <a:lnTo>
                    <a:pt x="305" y="224012"/>
                  </a:lnTo>
                  <a:lnTo>
                    <a:pt x="91" y="168009"/>
                  </a:lnTo>
                  <a:lnTo>
                    <a:pt x="7254" y="105089"/>
                  </a:lnTo>
                  <a:lnTo>
                    <a:pt x="13001" y="50720"/>
                  </a:lnTo>
                  <a:lnTo>
                    <a:pt x="25055" y="5838"/>
                  </a:lnTo>
                  <a:lnTo>
                    <a:pt x="29571" y="932"/>
                  </a:lnTo>
                  <a:lnTo>
                    <a:pt x="34922" y="0"/>
                  </a:lnTo>
                  <a:lnTo>
                    <a:pt x="40829" y="1719"/>
                  </a:lnTo>
                  <a:lnTo>
                    <a:pt x="45937" y="7545"/>
                  </a:lnTo>
                  <a:lnTo>
                    <a:pt x="71849" y="69061"/>
                  </a:lnTo>
                  <a:lnTo>
                    <a:pt x="97328" y="118718"/>
                  </a:lnTo>
                  <a:lnTo>
                    <a:pt x="121738" y="171088"/>
                  </a:lnTo>
                  <a:lnTo>
                    <a:pt x="149147" y="225923"/>
                  </a:lnTo>
                  <a:lnTo>
                    <a:pt x="171811" y="289397"/>
                  </a:lnTo>
                  <a:lnTo>
                    <a:pt x="192612" y="348304"/>
                  </a:lnTo>
                  <a:lnTo>
                    <a:pt x="211489" y="396559"/>
                  </a:lnTo>
                  <a:lnTo>
                    <a:pt x="233239" y="459677"/>
                  </a:lnTo>
                  <a:lnTo>
                    <a:pt x="263213" y="5210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369533" y="558010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52065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830013" y="322086"/>
              <a:ext cx="339687" cy="384358"/>
            </a:xfrm>
            <a:custGeom>
              <a:avLst/>
              <a:gdLst/>
              <a:ahLst/>
              <a:cxnLst/>
              <a:rect l="0" t="0" r="0" b="0"/>
              <a:pathLst>
                <a:path w="339687" h="384358">
                  <a:moveTo>
                    <a:pt x="108059" y="299095"/>
                  </a:moveTo>
                  <a:lnTo>
                    <a:pt x="105720" y="259407"/>
                  </a:lnTo>
                  <a:lnTo>
                    <a:pt x="91248" y="227284"/>
                  </a:lnTo>
                  <a:lnTo>
                    <a:pt x="78751" y="210247"/>
                  </a:lnTo>
                  <a:lnTo>
                    <a:pt x="70972" y="205938"/>
                  </a:lnTo>
                  <a:lnTo>
                    <a:pt x="52972" y="204269"/>
                  </a:lnTo>
                  <a:lnTo>
                    <a:pt x="36393" y="210547"/>
                  </a:lnTo>
                  <a:lnTo>
                    <a:pt x="28696" y="215496"/>
                  </a:lnTo>
                  <a:lnTo>
                    <a:pt x="17025" y="230354"/>
                  </a:lnTo>
                  <a:lnTo>
                    <a:pt x="0" y="274078"/>
                  </a:lnTo>
                  <a:lnTo>
                    <a:pt x="133" y="314039"/>
                  </a:lnTo>
                  <a:lnTo>
                    <a:pt x="7581" y="355515"/>
                  </a:lnTo>
                  <a:lnTo>
                    <a:pt x="12997" y="365954"/>
                  </a:lnTo>
                  <a:lnTo>
                    <a:pt x="28375" y="380673"/>
                  </a:lnTo>
                  <a:lnTo>
                    <a:pt x="37389" y="383896"/>
                  </a:lnTo>
                  <a:lnTo>
                    <a:pt x="56763" y="384357"/>
                  </a:lnTo>
                  <a:lnTo>
                    <a:pt x="73953" y="377544"/>
                  </a:lnTo>
                  <a:lnTo>
                    <a:pt x="89391" y="365546"/>
                  </a:lnTo>
                  <a:lnTo>
                    <a:pt x="125459" y="313608"/>
                  </a:lnTo>
                  <a:lnTo>
                    <a:pt x="151314" y="258721"/>
                  </a:lnTo>
                  <a:lnTo>
                    <a:pt x="161966" y="199006"/>
                  </a:lnTo>
                  <a:lnTo>
                    <a:pt x="169401" y="141544"/>
                  </a:lnTo>
                  <a:lnTo>
                    <a:pt x="165099" y="91106"/>
                  </a:lnTo>
                  <a:lnTo>
                    <a:pt x="159230" y="31236"/>
                  </a:lnTo>
                  <a:lnTo>
                    <a:pt x="149909" y="6911"/>
                  </a:lnTo>
                  <a:lnTo>
                    <a:pt x="142978" y="1361"/>
                  </a:lnTo>
                  <a:lnTo>
                    <a:pt x="134848" y="0"/>
                  </a:lnTo>
                  <a:lnTo>
                    <a:pt x="125919" y="1432"/>
                  </a:lnTo>
                  <a:lnTo>
                    <a:pt x="119966" y="8236"/>
                  </a:lnTo>
                  <a:lnTo>
                    <a:pt x="113351" y="31394"/>
                  </a:lnTo>
                  <a:lnTo>
                    <a:pt x="109627" y="77316"/>
                  </a:lnTo>
                  <a:lnTo>
                    <a:pt x="114113" y="133557"/>
                  </a:lnTo>
                  <a:lnTo>
                    <a:pt x="122851" y="189085"/>
                  </a:lnTo>
                  <a:lnTo>
                    <a:pt x="135114" y="251845"/>
                  </a:lnTo>
                  <a:lnTo>
                    <a:pt x="141869" y="306183"/>
                  </a:lnTo>
                  <a:lnTo>
                    <a:pt x="144637" y="317858"/>
                  </a:lnTo>
                  <a:lnTo>
                    <a:pt x="149992" y="323302"/>
                  </a:lnTo>
                  <a:lnTo>
                    <a:pt x="157072" y="324592"/>
                  </a:lnTo>
                  <a:lnTo>
                    <a:pt x="173127" y="319785"/>
                  </a:lnTo>
                  <a:lnTo>
                    <a:pt x="232353" y="285578"/>
                  </a:lnTo>
                  <a:lnTo>
                    <a:pt x="286774" y="258942"/>
                  </a:lnTo>
                  <a:lnTo>
                    <a:pt x="312960" y="238975"/>
                  </a:lnTo>
                  <a:lnTo>
                    <a:pt x="329947" y="212651"/>
                  </a:lnTo>
                  <a:lnTo>
                    <a:pt x="332238" y="192825"/>
                  </a:lnTo>
                  <a:lnTo>
                    <a:pt x="331212" y="182625"/>
                  </a:lnTo>
                  <a:lnTo>
                    <a:pt x="327018" y="174655"/>
                  </a:lnTo>
                  <a:lnTo>
                    <a:pt x="312999" y="162680"/>
                  </a:lnTo>
                  <a:lnTo>
                    <a:pt x="291950" y="159697"/>
                  </a:lnTo>
                  <a:lnTo>
                    <a:pt x="269337" y="163441"/>
                  </a:lnTo>
                  <a:lnTo>
                    <a:pt x="251488" y="172904"/>
                  </a:lnTo>
                  <a:lnTo>
                    <a:pt x="228286" y="196974"/>
                  </a:lnTo>
                  <a:lnTo>
                    <a:pt x="212182" y="226333"/>
                  </a:lnTo>
                  <a:lnTo>
                    <a:pt x="205591" y="262848"/>
                  </a:lnTo>
                  <a:lnTo>
                    <a:pt x="209228" y="297714"/>
                  </a:lnTo>
                  <a:lnTo>
                    <a:pt x="223303" y="330271"/>
                  </a:lnTo>
                  <a:lnTo>
                    <a:pt x="247881" y="356555"/>
                  </a:lnTo>
                  <a:lnTo>
                    <a:pt x="270418" y="365577"/>
                  </a:lnTo>
                  <a:lnTo>
                    <a:pt x="282979" y="367983"/>
                  </a:lnTo>
                  <a:lnTo>
                    <a:pt x="303175" y="364417"/>
                  </a:lnTo>
                  <a:lnTo>
                    <a:pt x="339686" y="3412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218396" y="491894"/>
              <a:ext cx="130289" cy="171572"/>
            </a:xfrm>
            <a:custGeom>
              <a:avLst/>
              <a:gdLst/>
              <a:ahLst/>
              <a:cxnLst/>
              <a:rect l="0" t="0" r="0" b="0"/>
              <a:pathLst>
                <a:path w="130289" h="171572">
                  <a:moveTo>
                    <a:pt x="119759" y="24002"/>
                  </a:moveTo>
                  <a:lnTo>
                    <a:pt x="101779" y="8361"/>
                  </a:lnTo>
                  <a:lnTo>
                    <a:pt x="84862" y="283"/>
                  </a:lnTo>
                  <a:lnTo>
                    <a:pt x="75437" y="0"/>
                  </a:lnTo>
                  <a:lnTo>
                    <a:pt x="55607" y="5926"/>
                  </a:lnTo>
                  <a:lnTo>
                    <a:pt x="30301" y="22415"/>
                  </a:lnTo>
                  <a:lnTo>
                    <a:pt x="18389" y="38505"/>
                  </a:lnTo>
                  <a:lnTo>
                    <a:pt x="1210" y="77429"/>
                  </a:lnTo>
                  <a:lnTo>
                    <a:pt x="0" y="98050"/>
                  </a:lnTo>
                  <a:lnTo>
                    <a:pt x="8756" y="139884"/>
                  </a:lnTo>
                  <a:lnTo>
                    <a:pt x="21292" y="157783"/>
                  </a:lnTo>
                  <a:lnTo>
                    <a:pt x="29548" y="165832"/>
                  </a:lnTo>
                  <a:lnTo>
                    <a:pt x="38561" y="170028"/>
                  </a:lnTo>
                  <a:lnTo>
                    <a:pt x="57935" y="171571"/>
                  </a:lnTo>
                  <a:lnTo>
                    <a:pt x="97799" y="163029"/>
                  </a:lnTo>
                  <a:lnTo>
                    <a:pt x="130288" y="1503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424578" y="536953"/>
              <a:ext cx="8334" cy="115814"/>
            </a:xfrm>
            <a:custGeom>
              <a:avLst/>
              <a:gdLst/>
              <a:ahLst/>
              <a:cxnLst/>
              <a:rect l="0" t="0" r="0" b="0"/>
              <a:pathLst>
                <a:path w="8334" h="115814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422383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548725" y="517739"/>
              <a:ext cx="273742" cy="136455"/>
            </a:xfrm>
            <a:custGeom>
              <a:avLst/>
              <a:gdLst/>
              <a:ahLst/>
              <a:cxnLst/>
              <a:rect l="0" t="0" r="0" b="0"/>
              <a:pathLst>
                <a:path w="273742" h="136455">
                  <a:moveTo>
                    <a:pt x="0" y="82385"/>
                  </a:moveTo>
                  <a:lnTo>
                    <a:pt x="3120" y="125077"/>
                  </a:lnTo>
                  <a:lnTo>
                    <a:pt x="5589" y="135412"/>
                  </a:lnTo>
                  <a:lnTo>
                    <a:pt x="7236" y="136454"/>
                  </a:lnTo>
                  <a:lnTo>
                    <a:pt x="11409" y="73488"/>
                  </a:lnTo>
                  <a:lnTo>
                    <a:pt x="20019" y="33865"/>
                  </a:lnTo>
                  <a:lnTo>
                    <a:pt x="30734" y="10518"/>
                  </a:lnTo>
                  <a:lnTo>
                    <a:pt x="38037" y="4058"/>
                  </a:lnTo>
                  <a:lnTo>
                    <a:pt x="46415" y="921"/>
                  </a:lnTo>
                  <a:lnTo>
                    <a:pt x="55510" y="0"/>
                  </a:lnTo>
                  <a:lnTo>
                    <a:pt x="71854" y="5215"/>
                  </a:lnTo>
                  <a:lnTo>
                    <a:pt x="79489" y="9881"/>
                  </a:lnTo>
                  <a:lnTo>
                    <a:pt x="101410" y="38805"/>
                  </a:lnTo>
                  <a:lnTo>
                    <a:pt x="117135" y="71422"/>
                  </a:lnTo>
                  <a:lnTo>
                    <a:pt x="121374" y="73907"/>
                  </a:lnTo>
                  <a:lnTo>
                    <a:pt x="125369" y="70884"/>
                  </a:lnTo>
                  <a:lnTo>
                    <a:pt x="146102" y="30567"/>
                  </a:lnTo>
                  <a:lnTo>
                    <a:pt x="162030" y="19191"/>
                  </a:lnTo>
                  <a:lnTo>
                    <a:pt x="180808" y="16474"/>
                  </a:lnTo>
                  <a:lnTo>
                    <a:pt x="190729" y="17387"/>
                  </a:lnTo>
                  <a:lnTo>
                    <a:pt x="207992" y="24641"/>
                  </a:lnTo>
                  <a:lnTo>
                    <a:pt x="238137" y="48362"/>
                  </a:lnTo>
                  <a:lnTo>
                    <a:pt x="253963" y="74254"/>
                  </a:lnTo>
                  <a:lnTo>
                    <a:pt x="273741" y="1350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832632" y="502418"/>
              <a:ext cx="210934" cy="129292"/>
            </a:xfrm>
            <a:custGeom>
              <a:avLst/>
              <a:gdLst/>
              <a:ahLst/>
              <a:cxnLst/>
              <a:rect l="0" t="0" r="0" b="0"/>
              <a:pathLst>
                <a:path w="210934" h="129292">
                  <a:moveTo>
                    <a:pt x="147762" y="76649"/>
                  </a:moveTo>
                  <a:lnTo>
                    <a:pt x="138185" y="38131"/>
                  </a:lnTo>
                  <a:lnTo>
                    <a:pt x="127518" y="20145"/>
                  </a:lnTo>
                  <a:lnTo>
                    <a:pt x="111858" y="7473"/>
                  </a:lnTo>
                  <a:lnTo>
                    <a:pt x="102769" y="2455"/>
                  </a:lnTo>
                  <a:lnTo>
                    <a:pt x="77071" y="0"/>
                  </a:lnTo>
                  <a:lnTo>
                    <a:pt x="62030" y="983"/>
                  </a:lnTo>
                  <a:lnTo>
                    <a:pt x="39079" y="11434"/>
                  </a:lnTo>
                  <a:lnTo>
                    <a:pt x="5280" y="46739"/>
                  </a:lnTo>
                  <a:lnTo>
                    <a:pt x="1302" y="56709"/>
                  </a:lnTo>
                  <a:lnTo>
                    <a:pt x="0" y="77145"/>
                  </a:lnTo>
                  <a:lnTo>
                    <a:pt x="6441" y="94807"/>
                  </a:lnTo>
                  <a:lnTo>
                    <a:pt x="11433" y="102792"/>
                  </a:lnTo>
                  <a:lnTo>
                    <a:pt x="29459" y="114784"/>
                  </a:lnTo>
                  <a:lnTo>
                    <a:pt x="51899" y="121674"/>
                  </a:lnTo>
                  <a:lnTo>
                    <a:pt x="73571" y="120837"/>
                  </a:lnTo>
                  <a:lnTo>
                    <a:pt x="91781" y="110326"/>
                  </a:lnTo>
                  <a:lnTo>
                    <a:pt x="106504" y="93956"/>
                  </a:lnTo>
                  <a:lnTo>
                    <a:pt x="116946" y="74982"/>
                  </a:lnTo>
                  <a:lnTo>
                    <a:pt x="120200" y="73198"/>
                  </a:lnTo>
                  <a:lnTo>
                    <a:pt x="122368" y="76688"/>
                  </a:lnTo>
                  <a:lnTo>
                    <a:pt x="123813" y="83694"/>
                  </a:lnTo>
                  <a:lnTo>
                    <a:pt x="137027" y="104733"/>
                  </a:lnTo>
                  <a:lnTo>
                    <a:pt x="161348" y="120195"/>
                  </a:lnTo>
                  <a:lnTo>
                    <a:pt x="210933" y="1292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064622" y="294797"/>
              <a:ext cx="31586" cy="389556"/>
            </a:xfrm>
            <a:custGeom>
              <a:avLst/>
              <a:gdLst/>
              <a:ahLst/>
              <a:cxnLst/>
              <a:rect l="0" t="0" r="0" b="0"/>
              <a:pathLst>
                <a:path w="31586" h="389556">
                  <a:moveTo>
                    <a:pt x="0" y="0"/>
                  </a:moveTo>
                  <a:lnTo>
                    <a:pt x="0" y="57264"/>
                  </a:lnTo>
                  <a:lnTo>
                    <a:pt x="5589" y="118157"/>
                  </a:lnTo>
                  <a:lnTo>
                    <a:pt x="14654" y="172270"/>
                  </a:lnTo>
                  <a:lnTo>
                    <a:pt x="27027" y="231731"/>
                  </a:lnTo>
                  <a:lnTo>
                    <a:pt x="30234" y="286250"/>
                  </a:lnTo>
                  <a:lnTo>
                    <a:pt x="31185" y="337629"/>
                  </a:lnTo>
                  <a:lnTo>
                    <a:pt x="31585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569989" y="242155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0" y="0"/>
                  </a:moveTo>
                  <a:lnTo>
                    <a:pt x="1170" y="50433"/>
                  </a:lnTo>
                  <a:lnTo>
                    <a:pt x="8406" y="107750"/>
                  </a:lnTo>
                  <a:lnTo>
                    <a:pt x="17958" y="166847"/>
                  </a:lnTo>
                  <a:lnTo>
                    <a:pt x="27028" y="218542"/>
                  </a:lnTo>
                  <a:lnTo>
                    <a:pt x="29561" y="261296"/>
                  </a:lnTo>
                  <a:lnTo>
                    <a:pt x="33805" y="304475"/>
                  </a:lnTo>
                  <a:lnTo>
                    <a:pt x="39652" y="362006"/>
                  </a:lnTo>
                  <a:lnTo>
                    <a:pt x="41385" y="405568"/>
                  </a:lnTo>
                  <a:lnTo>
                    <a:pt x="42114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401534" y="431668"/>
              <a:ext cx="357970" cy="20407"/>
            </a:xfrm>
            <a:custGeom>
              <a:avLst/>
              <a:gdLst/>
              <a:ahLst/>
              <a:cxnLst/>
              <a:rect l="0" t="0" r="0" b="0"/>
              <a:pathLst>
                <a:path w="357970" h="20407">
                  <a:moveTo>
                    <a:pt x="357969" y="10528"/>
                  </a:moveTo>
                  <a:lnTo>
                    <a:pt x="330412" y="17764"/>
                  </a:lnTo>
                  <a:lnTo>
                    <a:pt x="271070" y="20406"/>
                  </a:lnTo>
                  <a:lnTo>
                    <a:pt x="217187" y="17745"/>
                  </a:lnTo>
                  <a:lnTo>
                    <a:pt x="159888" y="12667"/>
                  </a:lnTo>
                  <a:lnTo>
                    <a:pt x="105865" y="11162"/>
                  </a:lnTo>
                  <a:lnTo>
                    <a:pt x="46388" y="50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711799" y="231626"/>
              <a:ext cx="202901" cy="442198"/>
            </a:xfrm>
            <a:custGeom>
              <a:avLst/>
              <a:gdLst/>
              <a:ahLst/>
              <a:cxnLst/>
              <a:rect l="0" t="0" r="0" b="0"/>
              <a:pathLst>
                <a:path w="202901" h="442198">
                  <a:moveTo>
                    <a:pt x="5589" y="0"/>
                  </a:moveTo>
                  <a:lnTo>
                    <a:pt x="0" y="16768"/>
                  </a:lnTo>
                  <a:lnTo>
                    <a:pt x="3272" y="64620"/>
                  </a:lnTo>
                  <a:lnTo>
                    <a:pt x="6073" y="115853"/>
                  </a:lnTo>
                  <a:lnTo>
                    <a:pt x="16907" y="172624"/>
                  </a:lnTo>
                  <a:lnTo>
                    <a:pt x="23762" y="225453"/>
                  </a:lnTo>
                  <a:lnTo>
                    <a:pt x="25792" y="282441"/>
                  </a:lnTo>
                  <a:lnTo>
                    <a:pt x="29512" y="333251"/>
                  </a:lnTo>
                  <a:lnTo>
                    <a:pt x="35661" y="392341"/>
                  </a:lnTo>
                  <a:lnTo>
                    <a:pt x="36166" y="397262"/>
                  </a:lnTo>
                  <a:lnTo>
                    <a:pt x="36726" y="390250"/>
                  </a:lnTo>
                  <a:lnTo>
                    <a:pt x="31902" y="334693"/>
                  </a:lnTo>
                  <a:lnTo>
                    <a:pt x="41723" y="285911"/>
                  </a:lnTo>
                  <a:lnTo>
                    <a:pt x="47225" y="277175"/>
                  </a:lnTo>
                  <a:lnTo>
                    <a:pt x="62699" y="264349"/>
                  </a:lnTo>
                  <a:lnTo>
                    <a:pt x="102319" y="256141"/>
                  </a:lnTo>
                  <a:lnTo>
                    <a:pt x="114530" y="258498"/>
                  </a:lnTo>
                  <a:lnTo>
                    <a:pt x="134336" y="270476"/>
                  </a:lnTo>
                  <a:lnTo>
                    <a:pt x="166115" y="315167"/>
                  </a:lnTo>
                  <a:lnTo>
                    <a:pt x="196412" y="377318"/>
                  </a:lnTo>
                  <a:lnTo>
                    <a:pt x="202900" y="415695"/>
                  </a:lnTo>
                  <a:lnTo>
                    <a:pt x="201297" y="430419"/>
                  </a:lnTo>
                  <a:lnTo>
                    <a:pt x="195102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982948" y="498117"/>
              <a:ext cx="250338" cy="189257"/>
            </a:xfrm>
            <a:custGeom>
              <a:avLst/>
              <a:gdLst/>
              <a:ahLst/>
              <a:cxnLst/>
              <a:rect l="0" t="0" r="0" b="0"/>
              <a:pathLst>
                <a:path w="250338" h="189257">
                  <a:moveTo>
                    <a:pt x="145052" y="80950"/>
                  </a:moveTo>
                  <a:lnTo>
                    <a:pt x="130480" y="38258"/>
                  </a:lnTo>
                  <a:lnTo>
                    <a:pt x="124809" y="27922"/>
                  </a:lnTo>
                  <a:lnTo>
                    <a:pt x="109149" y="13318"/>
                  </a:lnTo>
                  <a:lnTo>
                    <a:pt x="89321" y="4098"/>
                  </a:lnTo>
                  <a:lnTo>
                    <a:pt x="64911" y="0"/>
                  </a:lnTo>
                  <a:lnTo>
                    <a:pt x="44703" y="4418"/>
                  </a:lnTo>
                  <a:lnTo>
                    <a:pt x="36038" y="8872"/>
                  </a:lnTo>
                  <a:lnTo>
                    <a:pt x="23291" y="23179"/>
                  </a:lnTo>
                  <a:lnTo>
                    <a:pt x="5576" y="66549"/>
                  </a:lnTo>
                  <a:lnTo>
                    <a:pt x="0" y="106449"/>
                  </a:lnTo>
                  <a:lnTo>
                    <a:pt x="4934" y="130887"/>
                  </a:lnTo>
                  <a:lnTo>
                    <a:pt x="20868" y="161257"/>
                  </a:lnTo>
                  <a:lnTo>
                    <a:pt x="34877" y="176303"/>
                  </a:lnTo>
                  <a:lnTo>
                    <a:pt x="52801" y="186890"/>
                  </a:lnTo>
                  <a:lnTo>
                    <a:pt x="72466" y="189256"/>
                  </a:lnTo>
                  <a:lnTo>
                    <a:pt x="82624" y="188249"/>
                  </a:lnTo>
                  <a:lnTo>
                    <a:pt x="100148" y="177771"/>
                  </a:lnTo>
                  <a:lnTo>
                    <a:pt x="130462" y="142449"/>
                  </a:lnTo>
                  <a:lnTo>
                    <a:pt x="135448" y="119201"/>
                  </a:lnTo>
                  <a:lnTo>
                    <a:pt x="135140" y="106451"/>
                  </a:lnTo>
                  <a:lnTo>
                    <a:pt x="136104" y="102630"/>
                  </a:lnTo>
                  <a:lnTo>
                    <a:pt x="137917" y="104762"/>
                  </a:lnTo>
                  <a:lnTo>
                    <a:pt x="140295" y="110863"/>
                  </a:lnTo>
                  <a:lnTo>
                    <a:pt x="197406" y="165250"/>
                  </a:lnTo>
                  <a:lnTo>
                    <a:pt x="204522" y="172245"/>
                  </a:lnTo>
                  <a:lnTo>
                    <a:pt x="221786" y="180017"/>
                  </a:lnTo>
                  <a:lnTo>
                    <a:pt x="250337" y="1862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212228" y="263212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0" y="60384"/>
                  </a:lnTo>
                  <a:lnTo>
                    <a:pt x="5588" y="121632"/>
                  </a:lnTo>
                  <a:lnTo>
                    <a:pt x="9065" y="178889"/>
                  </a:lnTo>
                  <a:lnTo>
                    <a:pt x="17475" y="241487"/>
                  </a:lnTo>
                  <a:lnTo>
                    <a:pt x="19995" y="295380"/>
                  </a:lnTo>
                  <a:lnTo>
                    <a:pt x="23966" y="356697"/>
                  </a:lnTo>
                  <a:lnTo>
                    <a:pt x="32447" y="393467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064829" y="442196"/>
              <a:ext cx="284270" cy="19466"/>
            </a:xfrm>
            <a:custGeom>
              <a:avLst/>
              <a:gdLst/>
              <a:ahLst/>
              <a:cxnLst/>
              <a:rect l="0" t="0" r="0" b="0"/>
              <a:pathLst>
                <a:path w="284270" h="19466">
                  <a:moveTo>
                    <a:pt x="284269" y="0"/>
                  </a:moveTo>
                  <a:lnTo>
                    <a:pt x="246791" y="8334"/>
                  </a:lnTo>
                  <a:lnTo>
                    <a:pt x="189779" y="15684"/>
                  </a:lnTo>
                  <a:lnTo>
                    <a:pt x="139419" y="19465"/>
                  </a:lnTo>
                  <a:lnTo>
                    <a:pt x="87453" y="14996"/>
                  </a:lnTo>
                  <a:lnTo>
                    <a:pt x="29406" y="102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597594" y="466524"/>
              <a:ext cx="193702" cy="196775"/>
            </a:xfrm>
            <a:custGeom>
              <a:avLst/>
              <a:gdLst/>
              <a:ahLst/>
              <a:cxnLst/>
              <a:rect l="0" t="0" r="0" b="0"/>
              <a:pathLst>
                <a:path w="193702" h="196775">
                  <a:moveTo>
                    <a:pt x="35774" y="91486"/>
                  </a:moveTo>
                  <a:lnTo>
                    <a:pt x="79736" y="106140"/>
                  </a:lnTo>
                  <a:lnTo>
                    <a:pt x="99766" y="106578"/>
                  </a:lnTo>
                  <a:lnTo>
                    <a:pt x="110021" y="105057"/>
                  </a:lnTo>
                  <a:lnTo>
                    <a:pt x="127654" y="94008"/>
                  </a:lnTo>
                  <a:lnTo>
                    <a:pt x="142120" y="77399"/>
                  </a:lnTo>
                  <a:lnTo>
                    <a:pt x="152449" y="58319"/>
                  </a:lnTo>
                  <a:lnTo>
                    <a:pt x="153332" y="48318"/>
                  </a:lnTo>
                  <a:lnTo>
                    <a:pt x="148073" y="27846"/>
                  </a:lnTo>
                  <a:lnTo>
                    <a:pt x="134818" y="13289"/>
                  </a:lnTo>
                  <a:lnTo>
                    <a:pt x="126370" y="7769"/>
                  </a:lnTo>
                  <a:lnTo>
                    <a:pt x="86534" y="0"/>
                  </a:lnTo>
                  <a:lnTo>
                    <a:pt x="63793" y="4422"/>
                  </a:lnTo>
                  <a:lnTo>
                    <a:pt x="37837" y="20066"/>
                  </a:lnTo>
                  <a:lnTo>
                    <a:pt x="23823" y="34007"/>
                  </a:lnTo>
                  <a:lnTo>
                    <a:pt x="9356" y="62757"/>
                  </a:lnTo>
                  <a:lnTo>
                    <a:pt x="0" y="100391"/>
                  </a:lnTo>
                  <a:lnTo>
                    <a:pt x="1547" y="127419"/>
                  </a:lnTo>
                  <a:lnTo>
                    <a:pt x="14584" y="163354"/>
                  </a:lnTo>
                  <a:lnTo>
                    <a:pt x="38854" y="190639"/>
                  </a:lnTo>
                  <a:lnTo>
                    <a:pt x="49525" y="195023"/>
                  </a:lnTo>
                  <a:lnTo>
                    <a:pt x="73861" y="196774"/>
                  </a:lnTo>
                  <a:lnTo>
                    <a:pt x="108280" y="191182"/>
                  </a:lnTo>
                  <a:lnTo>
                    <a:pt x="161959" y="167107"/>
                  </a:lnTo>
                  <a:lnTo>
                    <a:pt x="193701" y="1546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822880" y="506798"/>
              <a:ext cx="157929" cy="188083"/>
            </a:xfrm>
            <a:custGeom>
              <a:avLst/>
              <a:gdLst/>
              <a:ahLst/>
              <a:cxnLst/>
              <a:rect l="0" t="0" r="0" b="0"/>
              <a:pathLst>
                <a:path w="157929" h="188083">
                  <a:moveTo>
                    <a:pt x="0" y="40683"/>
                  </a:moveTo>
                  <a:lnTo>
                    <a:pt x="0" y="99300"/>
                  </a:lnTo>
                  <a:lnTo>
                    <a:pt x="1170" y="152304"/>
                  </a:lnTo>
                  <a:lnTo>
                    <a:pt x="6066" y="179821"/>
                  </a:lnTo>
                  <a:lnTo>
                    <a:pt x="5214" y="179065"/>
                  </a:lnTo>
                  <a:lnTo>
                    <a:pt x="3476" y="175052"/>
                  </a:lnTo>
                  <a:lnTo>
                    <a:pt x="1030" y="147047"/>
                  </a:lnTo>
                  <a:lnTo>
                    <a:pt x="8470" y="90348"/>
                  </a:lnTo>
                  <a:lnTo>
                    <a:pt x="11953" y="65096"/>
                  </a:lnTo>
                  <a:lnTo>
                    <a:pt x="39717" y="9540"/>
                  </a:lnTo>
                  <a:lnTo>
                    <a:pt x="47535" y="3543"/>
                  </a:lnTo>
                  <a:lnTo>
                    <a:pt x="56257" y="716"/>
                  </a:lnTo>
                  <a:lnTo>
                    <a:pt x="65581" y="0"/>
                  </a:lnTo>
                  <a:lnTo>
                    <a:pt x="74136" y="3033"/>
                  </a:lnTo>
                  <a:lnTo>
                    <a:pt x="111900" y="37068"/>
                  </a:lnTo>
                  <a:lnTo>
                    <a:pt x="135894" y="92041"/>
                  </a:lnTo>
                  <a:lnTo>
                    <a:pt x="153120" y="145799"/>
                  </a:lnTo>
                  <a:lnTo>
                    <a:pt x="157928" y="188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015179" y="309328"/>
              <a:ext cx="165672" cy="364062"/>
            </a:xfrm>
            <a:custGeom>
              <a:avLst/>
              <a:gdLst/>
              <a:ahLst/>
              <a:cxnLst/>
              <a:rect l="0" t="0" r="0" b="0"/>
              <a:pathLst>
                <a:path w="165672" h="364062">
                  <a:moveTo>
                    <a:pt x="123556" y="290796"/>
                  </a:moveTo>
                  <a:lnTo>
                    <a:pt x="104429" y="227368"/>
                  </a:lnTo>
                  <a:lnTo>
                    <a:pt x="93219" y="206454"/>
                  </a:lnTo>
                  <a:lnTo>
                    <a:pt x="77317" y="191699"/>
                  </a:lnTo>
                  <a:lnTo>
                    <a:pt x="68164" y="186127"/>
                  </a:lnTo>
                  <a:lnTo>
                    <a:pt x="48635" y="183055"/>
                  </a:lnTo>
                  <a:lnTo>
                    <a:pt x="38514" y="183874"/>
                  </a:lnTo>
                  <a:lnTo>
                    <a:pt x="30596" y="189099"/>
                  </a:lnTo>
                  <a:lnTo>
                    <a:pt x="18680" y="207383"/>
                  </a:lnTo>
                  <a:lnTo>
                    <a:pt x="2668" y="257248"/>
                  </a:lnTo>
                  <a:lnTo>
                    <a:pt x="0" y="298273"/>
                  </a:lnTo>
                  <a:lnTo>
                    <a:pt x="7269" y="337725"/>
                  </a:lnTo>
                  <a:lnTo>
                    <a:pt x="17671" y="356887"/>
                  </a:lnTo>
                  <a:lnTo>
                    <a:pt x="26060" y="361763"/>
                  </a:lnTo>
                  <a:lnTo>
                    <a:pt x="47860" y="364061"/>
                  </a:lnTo>
                  <a:lnTo>
                    <a:pt x="57884" y="359526"/>
                  </a:lnTo>
                  <a:lnTo>
                    <a:pt x="75262" y="342010"/>
                  </a:lnTo>
                  <a:lnTo>
                    <a:pt x="98246" y="291467"/>
                  </a:lnTo>
                  <a:lnTo>
                    <a:pt x="116187" y="243291"/>
                  </a:lnTo>
                  <a:lnTo>
                    <a:pt x="128262" y="190803"/>
                  </a:lnTo>
                  <a:lnTo>
                    <a:pt x="131190" y="132487"/>
                  </a:lnTo>
                  <a:lnTo>
                    <a:pt x="126338" y="78813"/>
                  </a:lnTo>
                  <a:lnTo>
                    <a:pt x="120986" y="18162"/>
                  </a:lnTo>
                  <a:lnTo>
                    <a:pt x="118334" y="3755"/>
                  </a:lnTo>
                  <a:lnTo>
                    <a:pt x="115395" y="0"/>
                  </a:lnTo>
                  <a:lnTo>
                    <a:pt x="112266" y="3345"/>
                  </a:lnTo>
                  <a:lnTo>
                    <a:pt x="106840" y="22660"/>
                  </a:lnTo>
                  <a:lnTo>
                    <a:pt x="106477" y="82720"/>
                  </a:lnTo>
                  <a:lnTo>
                    <a:pt x="111087" y="133607"/>
                  </a:lnTo>
                  <a:lnTo>
                    <a:pt x="118234" y="192026"/>
                  </a:lnTo>
                  <a:lnTo>
                    <a:pt x="130911" y="245766"/>
                  </a:lnTo>
                  <a:lnTo>
                    <a:pt x="147799" y="301442"/>
                  </a:lnTo>
                  <a:lnTo>
                    <a:pt x="165671" y="3434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201907" y="433863"/>
              <a:ext cx="240849" cy="224856"/>
            </a:xfrm>
            <a:custGeom>
              <a:avLst/>
              <a:gdLst/>
              <a:ahLst/>
              <a:cxnLst/>
              <a:rect l="0" t="0" r="0" b="0"/>
              <a:pathLst>
                <a:path w="240849" h="224856">
                  <a:moveTo>
                    <a:pt x="231627" y="8333"/>
                  </a:moveTo>
                  <a:lnTo>
                    <a:pt x="182696" y="0"/>
                  </a:lnTo>
                  <a:lnTo>
                    <a:pt x="152558" y="1120"/>
                  </a:lnTo>
                  <a:lnTo>
                    <a:pt x="98202" y="20903"/>
                  </a:lnTo>
                  <a:lnTo>
                    <a:pt x="58912" y="47341"/>
                  </a:lnTo>
                  <a:lnTo>
                    <a:pt x="54482" y="55396"/>
                  </a:lnTo>
                  <a:lnTo>
                    <a:pt x="52680" y="73704"/>
                  </a:lnTo>
                  <a:lnTo>
                    <a:pt x="56177" y="81159"/>
                  </a:lnTo>
                  <a:lnTo>
                    <a:pt x="69421" y="92563"/>
                  </a:lnTo>
                  <a:lnTo>
                    <a:pt x="124970" y="113156"/>
                  </a:lnTo>
                  <a:lnTo>
                    <a:pt x="178804" y="132275"/>
                  </a:lnTo>
                  <a:lnTo>
                    <a:pt x="231603" y="163360"/>
                  </a:lnTo>
                  <a:lnTo>
                    <a:pt x="237460" y="171346"/>
                  </a:lnTo>
                  <a:lnTo>
                    <a:pt x="240194" y="180179"/>
                  </a:lnTo>
                  <a:lnTo>
                    <a:pt x="240848" y="189578"/>
                  </a:lnTo>
                  <a:lnTo>
                    <a:pt x="235335" y="206260"/>
                  </a:lnTo>
                  <a:lnTo>
                    <a:pt x="230589" y="213984"/>
                  </a:lnTo>
                  <a:lnTo>
                    <a:pt x="222746" y="219133"/>
                  </a:lnTo>
                  <a:lnTo>
                    <a:pt x="201553" y="224855"/>
                  </a:lnTo>
                  <a:lnTo>
                    <a:pt x="141415" y="221292"/>
                  </a:lnTo>
                  <a:lnTo>
                    <a:pt x="90514" y="218441"/>
                  </a:lnTo>
                  <a:lnTo>
                    <a:pt x="30270" y="210710"/>
                  </a:lnTo>
                  <a:lnTo>
                    <a:pt x="0" y="2083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1979792" y="1116020"/>
            <a:ext cx="654504" cy="441829"/>
            <a:chOff x="1979792" y="1116020"/>
            <a:chExt cx="654504" cy="441829"/>
          </a:xfrm>
        </p:grpSpPr>
        <p:sp>
          <p:nvSpPr>
            <p:cNvPr id="72" name="Freeform 71"/>
            <p:cNvSpPr/>
            <p:nvPr/>
          </p:nvSpPr>
          <p:spPr>
            <a:xfrm>
              <a:off x="1979792" y="1116020"/>
              <a:ext cx="210136" cy="441829"/>
            </a:xfrm>
            <a:custGeom>
              <a:avLst/>
              <a:gdLst/>
              <a:ahLst/>
              <a:cxnLst/>
              <a:rect l="0" t="0" r="0" b="0"/>
              <a:pathLst>
                <a:path w="210136" h="441829">
                  <a:moveTo>
                    <a:pt x="31151" y="0"/>
                  </a:moveTo>
                  <a:lnTo>
                    <a:pt x="14362" y="63450"/>
                  </a:lnTo>
                  <a:lnTo>
                    <a:pt x="11358" y="113297"/>
                  </a:lnTo>
                  <a:lnTo>
                    <a:pt x="10656" y="156029"/>
                  </a:lnTo>
                  <a:lnTo>
                    <a:pt x="10343" y="199198"/>
                  </a:lnTo>
                  <a:lnTo>
                    <a:pt x="10205" y="241781"/>
                  </a:lnTo>
                  <a:lnTo>
                    <a:pt x="8957" y="301706"/>
                  </a:lnTo>
                  <a:lnTo>
                    <a:pt x="1767" y="358294"/>
                  </a:lnTo>
                  <a:lnTo>
                    <a:pt x="0" y="414185"/>
                  </a:lnTo>
                  <a:lnTo>
                    <a:pt x="4534" y="423523"/>
                  </a:lnTo>
                  <a:lnTo>
                    <a:pt x="12237" y="429748"/>
                  </a:lnTo>
                  <a:lnTo>
                    <a:pt x="22051" y="433897"/>
                  </a:lnTo>
                  <a:lnTo>
                    <a:pt x="42314" y="435389"/>
                  </a:lnTo>
                  <a:lnTo>
                    <a:pt x="64188" y="434492"/>
                  </a:lnTo>
                  <a:lnTo>
                    <a:pt x="119478" y="440329"/>
                  </a:lnTo>
                  <a:lnTo>
                    <a:pt x="180789" y="441828"/>
                  </a:lnTo>
                  <a:lnTo>
                    <a:pt x="197092" y="438914"/>
                  </a:lnTo>
                  <a:lnTo>
                    <a:pt x="210135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989886" y="1316062"/>
              <a:ext cx="168457" cy="15619"/>
            </a:xfrm>
            <a:custGeom>
              <a:avLst/>
              <a:gdLst/>
              <a:ahLst/>
              <a:cxnLst/>
              <a:rect l="0" t="0" r="0" b="0"/>
              <a:pathLst>
                <a:path w="168457" h="15619">
                  <a:moveTo>
                    <a:pt x="168456" y="0"/>
                  </a:moveTo>
                  <a:lnTo>
                    <a:pt x="109839" y="5589"/>
                  </a:lnTo>
                  <a:lnTo>
                    <a:pt x="62900" y="1561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063585" y="1126549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0"/>
                  </a:moveTo>
                  <a:lnTo>
                    <a:pt x="81729" y="14654"/>
                  </a:lnTo>
                  <a:lnTo>
                    <a:pt x="25234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295212" y="1368704"/>
              <a:ext cx="168457" cy="115815"/>
            </a:xfrm>
            <a:custGeom>
              <a:avLst/>
              <a:gdLst/>
              <a:ahLst/>
              <a:cxnLst/>
              <a:rect l="0" t="0" r="0" b="0"/>
              <a:pathLst>
                <a:path w="168457" h="115815">
                  <a:moveTo>
                    <a:pt x="168456" y="0"/>
                  </a:moveTo>
                  <a:lnTo>
                    <a:pt x="113369" y="49498"/>
                  </a:lnTo>
                  <a:lnTo>
                    <a:pt x="52428" y="8221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326798" y="1368704"/>
              <a:ext cx="147400" cy="147400"/>
            </a:xfrm>
            <a:custGeom>
              <a:avLst/>
              <a:gdLst/>
              <a:ahLst/>
              <a:cxnLst/>
              <a:rect l="0" t="0" r="0" b="0"/>
              <a:pathLst>
                <a:path w="147400" h="147400">
                  <a:moveTo>
                    <a:pt x="0" y="0"/>
                  </a:moveTo>
                  <a:lnTo>
                    <a:pt x="20243" y="49552"/>
                  </a:lnTo>
                  <a:lnTo>
                    <a:pt x="76391" y="108203"/>
                  </a:lnTo>
                  <a:lnTo>
                    <a:pt x="99193" y="128507"/>
                  </a:lnTo>
                  <a:lnTo>
                    <a:pt x="131507" y="143321"/>
                  </a:lnTo>
                  <a:lnTo>
                    <a:pt x="147399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621595" y="13055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611067" y="143187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3023452" y="1116020"/>
            <a:ext cx="1366932" cy="352975"/>
            <a:chOff x="3023452" y="1116020"/>
            <a:chExt cx="1366932" cy="352975"/>
          </a:xfrm>
        </p:grpSpPr>
        <p:sp>
          <p:nvSpPr>
            <p:cNvPr id="80" name="Freeform 79"/>
            <p:cNvSpPr/>
            <p:nvPr/>
          </p:nvSpPr>
          <p:spPr>
            <a:xfrm>
              <a:off x="3023452" y="1150727"/>
              <a:ext cx="349593" cy="318268"/>
            </a:xfrm>
            <a:custGeom>
              <a:avLst/>
              <a:gdLst/>
              <a:ahLst/>
              <a:cxnLst/>
              <a:rect l="0" t="0" r="0" b="0"/>
              <a:pathLst>
                <a:path w="349593" h="318268">
                  <a:moveTo>
                    <a:pt x="177211" y="17936"/>
                  </a:moveTo>
                  <a:lnTo>
                    <a:pt x="166032" y="6757"/>
                  </a:lnTo>
                  <a:lnTo>
                    <a:pt x="148066" y="1269"/>
                  </a:lnTo>
                  <a:lnTo>
                    <a:pt x="125653" y="0"/>
                  </a:lnTo>
                  <a:lnTo>
                    <a:pt x="66480" y="11790"/>
                  </a:lnTo>
                  <a:lnTo>
                    <a:pt x="56597" y="17348"/>
                  </a:lnTo>
                  <a:lnTo>
                    <a:pt x="22392" y="55770"/>
                  </a:lnTo>
                  <a:lnTo>
                    <a:pt x="7206" y="82958"/>
                  </a:lnTo>
                  <a:lnTo>
                    <a:pt x="0" y="133162"/>
                  </a:lnTo>
                  <a:lnTo>
                    <a:pt x="1696" y="191952"/>
                  </a:lnTo>
                  <a:lnTo>
                    <a:pt x="12950" y="238053"/>
                  </a:lnTo>
                  <a:lnTo>
                    <a:pt x="25827" y="256535"/>
                  </a:lnTo>
                  <a:lnTo>
                    <a:pt x="84301" y="309016"/>
                  </a:lnTo>
                  <a:lnTo>
                    <a:pt x="110571" y="316931"/>
                  </a:lnTo>
                  <a:lnTo>
                    <a:pt x="158246" y="318267"/>
                  </a:lnTo>
                  <a:lnTo>
                    <a:pt x="206297" y="308134"/>
                  </a:lnTo>
                  <a:lnTo>
                    <a:pt x="258865" y="283749"/>
                  </a:lnTo>
                  <a:lnTo>
                    <a:pt x="301874" y="255232"/>
                  </a:lnTo>
                  <a:lnTo>
                    <a:pt x="325412" y="227066"/>
                  </a:lnTo>
                  <a:lnTo>
                    <a:pt x="348358" y="170085"/>
                  </a:lnTo>
                  <a:lnTo>
                    <a:pt x="349592" y="146389"/>
                  </a:lnTo>
                  <a:lnTo>
                    <a:pt x="340853" y="102581"/>
                  </a:lnTo>
                  <a:lnTo>
                    <a:pt x="325653" y="76291"/>
                  </a:lnTo>
                  <a:lnTo>
                    <a:pt x="306331" y="53684"/>
                  </a:lnTo>
                  <a:lnTo>
                    <a:pt x="280199" y="37756"/>
                  </a:lnTo>
                  <a:lnTo>
                    <a:pt x="244641" y="31218"/>
                  </a:lnTo>
                  <a:lnTo>
                    <a:pt x="198268" y="389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527046" y="142134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719152" y="1116020"/>
              <a:ext cx="219104" cy="319773"/>
            </a:xfrm>
            <a:custGeom>
              <a:avLst/>
              <a:gdLst/>
              <a:ahLst/>
              <a:cxnLst/>
              <a:rect l="0" t="0" r="0" b="0"/>
              <a:pathLst>
                <a:path w="219104" h="319773">
                  <a:moveTo>
                    <a:pt x="155335" y="0"/>
                  </a:moveTo>
                  <a:lnTo>
                    <a:pt x="111372" y="20244"/>
                  </a:lnTo>
                  <a:lnTo>
                    <a:pt x="64542" y="59898"/>
                  </a:lnTo>
                  <a:lnTo>
                    <a:pt x="43165" y="86378"/>
                  </a:lnTo>
                  <a:lnTo>
                    <a:pt x="19406" y="145487"/>
                  </a:lnTo>
                  <a:lnTo>
                    <a:pt x="2211" y="200960"/>
                  </a:lnTo>
                  <a:lnTo>
                    <a:pt x="0" y="238788"/>
                  </a:lnTo>
                  <a:lnTo>
                    <a:pt x="3629" y="261716"/>
                  </a:lnTo>
                  <a:lnTo>
                    <a:pt x="12261" y="280485"/>
                  </a:lnTo>
                  <a:lnTo>
                    <a:pt x="17838" y="288766"/>
                  </a:lnTo>
                  <a:lnTo>
                    <a:pt x="33394" y="301086"/>
                  </a:lnTo>
                  <a:lnTo>
                    <a:pt x="71976" y="318527"/>
                  </a:lnTo>
                  <a:lnTo>
                    <a:pt x="92550" y="319772"/>
                  </a:lnTo>
                  <a:lnTo>
                    <a:pt x="134354" y="311040"/>
                  </a:lnTo>
                  <a:lnTo>
                    <a:pt x="175237" y="289644"/>
                  </a:lnTo>
                  <a:lnTo>
                    <a:pt x="207056" y="259768"/>
                  </a:lnTo>
                  <a:lnTo>
                    <a:pt x="214382" y="250388"/>
                  </a:lnTo>
                  <a:lnTo>
                    <a:pt x="218096" y="240625"/>
                  </a:lnTo>
                  <a:lnTo>
                    <a:pt x="219103" y="220418"/>
                  </a:lnTo>
                  <a:lnTo>
                    <a:pt x="212532" y="202859"/>
                  </a:lnTo>
                  <a:lnTo>
                    <a:pt x="207504" y="194901"/>
                  </a:lnTo>
                  <a:lnTo>
                    <a:pt x="198303" y="189596"/>
                  </a:lnTo>
                  <a:lnTo>
                    <a:pt x="172482" y="183701"/>
                  </a:lnTo>
                  <a:lnTo>
                    <a:pt x="147748" y="187320"/>
                  </a:lnTo>
                  <a:lnTo>
                    <a:pt x="117212" y="202511"/>
                  </a:lnTo>
                  <a:lnTo>
                    <a:pt x="71107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080762" y="1165431"/>
              <a:ext cx="309622" cy="270318"/>
            </a:xfrm>
            <a:custGeom>
              <a:avLst/>
              <a:gdLst/>
              <a:ahLst/>
              <a:cxnLst/>
              <a:rect l="0" t="0" r="0" b="0"/>
              <a:pathLst>
                <a:path w="309622" h="270318">
                  <a:moveTo>
                    <a:pt x="56937" y="3232"/>
                  </a:moveTo>
                  <a:lnTo>
                    <a:pt x="27629" y="38129"/>
                  </a:lnTo>
                  <a:lnTo>
                    <a:pt x="11287" y="70567"/>
                  </a:lnTo>
                  <a:lnTo>
                    <a:pt x="11296" y="69179"/>
                  </a:lnTo>
                  <a:lnTo>
                    <a:pt x="19716" y="41735"/>
                  </a:lnTo>
                  <a:lnTo>
                    <a:pt x="32205" y="25803"/>
                  </a:lnTo>
                  <a:lnTo>
                    <a:pt x="49455" y="12094"/>
                  </a:lnTo>
                  <a:lnTo>
                    <a:pt x="68819" y="2101"/>
                  </a:lnTo>
                  <a:lnTo>
                    <a:pt x="89124" y="0"/>
                  </a:lnTo>
                  <a:lnTo>
                    <a:pt x="109847" y="4135"/>
                  </a:lnTo>
                  <a:lnTo>
                    <a:pt x="130756" y="13772"/>
                  </a:lnTo>
                  <a:lnTo>
                    <a:pt x="156668" y="37940"/>
                  </a:lnTo>
                  <a:lnTo>
                    <a:pt x="177979" y="77548"/>
                  </a:lnTo>
                  <a:lnTo>
                    <a:pt x="188598" y="109869"/>
                  </a:lnTo>
                  <a:lnTo>
                    <a:pt x="191492" y="135244"/>
                  </a:lnTo>
                  <a:lnTo>
                    <a:pt x="186539" y="159000"/>
                  </a:lnTo>
                  <a:lnTo>
                    <a:pt x="156585" y="219583"/>
                  </a:lnTo>
                  <a:lnTo>
                    <a:pt x="128967" y="245281"/>
                  </a:lnTo>
                  <a:lnTo>
                    <a:pt x="77774" y="269015"/>
                  </a:lnTo>
                  <a:lnTo>
                    <a:pt x="56840" y="270317"/>
                  </a:lnTo>
                  <a:lnTo>
                    <a:pt x="35837" y="265826"/>
                  </a:lnTo>
                  <a:lnTo>
                    <a:pt x="14804" y="256031"/>
                  </a:lnTo>
                  <a:lnTo>
                    <a:pt x="7791" y="247804"/>
                  </a:lnTo>
                  <a:lnTo>
                    <a:pt x="0" y="226184"/>
                  </a:lnTo>
                  <a:lnTo>
                    <a:pt x="262" y="216207"/>
                  </a:lnTo>
                  <a:lnTo>
                    <a:pt x="6791" y="198883"/>
                  </a:lnTo>
                  <a:lnTo>
                    <a:pt x="26852" y="186504"/>
                  </a:lnTo>
                  <a:lnTo>
                    <a:pt x="67910" y="176078"/>
                  </a:lnTo>
                  <a:lnTo>
                    <a:pt x="106592" y="176108"/>
                  </a:lnTo>
                  <a:lnTo>
                    <a:pt x="162999" y="189817"/>
                  </a:lnTo>
                  <a:lnTo>
                    <a:pt x="223878" y="206859"/>
                  </a:lnTo>
                  <a:lnTo>
                    <a:pt x="283050" y="216007"/>
                  </a:lnTo>
                  <a:lnTo>
                    <a:pt x="309621" y="2243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4550378" y="2268310"/>
            <a:ext cx="4988442" cy="661343"/>
            <a:chOff x="4550378" y="2268310"/>
            <a:chExt cx="4988442" cy="661343"/>
          </a:xfrm>
        </p:grpSpPr>
        <p:sp>
          <p:nvSpPr>
            <p:cNvPr id="85" name="Freeform 84"/>
            <p:cNvSpPr/>
            <p:nvPr/>
          </p:nvSpPr>
          <p:spPr>
            <a:xfrm>
              <a:off x="4550378" y="2268310"/>
              <a:ext cx="305423" cy="420482"/>
            </a:xfrm>
            <a:custGeom>
              <a:avLst/>
              <a:gdLst/>
              <a:ahLst/>
              <a:cxnLst/>
              <a:rect l="0" t="0" r="0" b="0"/>
              <a:pathLst>
                <a:path w="305423" h="420482">
                  <a:moveTo>
                    <a:pt x="61104" y="416456"/>
                  </a:moveTo>
                  <a:lnTo>
                    <a:pt x="52770" y="378978"/>
                  </a:lnTo>
                  <a:lnTo>
                    <a:pt x="51009" y="327555"/>
                  </a:lnTo>
                  <a:lnTo>
                    <a:pt x="43425" y="272337"/>
                  </a:lnTo>
                  <a:lnTo>
                    <a:pt x="37594" y="219489"/>
                  </a:lnTo>
                  <a:lnTo>
                    <a:pt x="25524" y="163730"/>
                  </a:lnTo>
                  <a:lnTo>
                    <a:pt x="11875" y="105966"/>
                  </a:lnTo>
                  <a:lnTo>
                    <a:pt x="0" y="43076"/>
                  </a:lnTo>
                  <a:lnTo>
                    <a:pt x="2820" y="31836"/>
                  </a:lnTo>
                  <a:lnTo>
                    <a:pt x="15313" y="13107"/>
                  </a:lnTo>
                  <a:lnTo>
                    <a:pt x="35683" y="3223"/>
                  </a:lnTo>
                  <a:lnTo>
                    <a:pt x="59164" y="0"/>
                  </a:lnTo>
                  <a:lnTo>
                    <a:pt x="81298" y="2468"/>
                  </a:lnTo>
                  <a:lnTo>
                    <a:pt x="124104" y="21989"/>
                  </a:lnTo>
                  <a:lnTo>
                    <a:pt x="186261" y="62182"/>
                  </a:lnTo>
                  <a:lnTo>
                    <a:pt x="247128" y="113702"/>
                  </a:lnTo>
                  <a:lnTo>
                    <a:pt x="280820" y="168093"/>
                  </a:lnTo>
                  <a:lnTo>
                    <a:pt x="304416" y="229227"/>
                  </a:lnTo>
                  <a:lnTo>
                    <a:pt x="305422" y="272204"/>
                  </a:lnTo>
                  <a:lnTo>
                    <a:pt x="295281" y="328647"/>
                  </a:lnTo>
                  <a:lnTo>
                    <a:pt x="288795" y="356763"/>
                  </a:lnTo>
                  <a:lnTo>
                    <a:pt x="275773" y="378618"/>
                  </a:lnTo>
                  <a:lnTo>
                    <a:pt x="257118" y="394960"/>
                  </a:lnTo>
                  <a:lnTo>
                    <a:pt x="207014" y="414983"/>
                  </a:lnTo>
                  <a:lnTo>
                    <a:pt x="178595" y="420481"/>
                  </a:lnTo>
                  <a:lnTo>
                    <a:pt x="122050" y="414478"/>
                  </a:lnTo>
                  <a:lnTo>
                    <a:pt x="92689" y="405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902980" y="2526839"/>
              <a:ext cx="137428" cy="170891"/>
            </a:xfrm>
            <a:custGeom>
              <a:avLst/>
              <a:gdLst/>
              <a:ahLst/>
              <a:cxnLst/>
              <a:rect l="0" t="0" r="0" b="0"/>
              <a:pathLst>
                <a:path w="137428" h="170891">
                  <a:moveTo>
                    <a:pt x="87527" y="0"/>
                  </a:moveTo>
                  <a:lnTo>
                    <a:pt x="56245" y="9575"/>
                  </a:lnTo>
                  <a:lnTo>
                    <a:pt x="40089" y="20243"/>
                  </a:lnTo>
                  <a:lnTo>
                    <a:pt x="17839" y="50582"/>
                  </a:lnTo>
                  <a:lnTo>
                    <a:pt x="2019" y="83617"/>
                  </a:lnTo>
                  <a:lnTo>
                    <a:pt x="0" y="105014"/>
                  </a:lnTo>
                  <a:lnTo>
                    <a:pt x="4173" y="126221"/>
                  </a:lnTo>
                  <a:lnTo>
                    <a:pt x="13826" y="147345"/>
                  </a:lnTo>
                  <a:lnTo>
                    <a:pt x="29035" y="162193"/>
                  </a:lnTo>
                  <a:lnTo>
                    <a:pt x="38004" y="167790"/>
                  </a:lnTo>
                  <a:lnTo>
                    <a:pt x="57328" y="170890"/>
                  </a:lnTo>
                  <a:lnTo>
                    <a:pt x="67395" y="170078"/>
                  </a:lnTo>
                  <a:lnTo>
                    <a:pt x="84819" y="162938"/>
                  </a:lnTo>
                  <a:lnTo>
                    <a:pt x="115068" y="139290"/>
                  </a:lnTo>
                  <a:lnTo>
                    <a:pt x="130913" y="113411"/>
                  </a:lnTo>
                  <a:lnTo>
                    <a:pt x="137427" y="77927"/>
                  </a:lnTo>
                  <a:lnTo>
                    <a:pt x="132711" y="54521"/>
                  </a:lnTo>
                  <a:lnTo>
                    <a:pt x="108585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082255" y="2510265"/>
              <a:ext cx="129780" cy="142917"/>
            </a:xfrm>
            <a:custGeom>
              <a:avLst/>
              <a:gdLst/>
              <a:ahLst/>
              <a:cxnLst/>
              <a:rect l="0" t="0" r="0" b="0"/>
              <a:pathLst>
                <a:path w="129780" h="142917">
                  <a:moveTo>
                    <a:pt x="3009" y="69216"/>
                  </a:moveTo>
                  <a:lnTo>
                    <a:pt x="19776" y="74806"/>
                  </a:lnTo>
                  <a:lnTo>
                    <a:pt x="37368" y="74430"/>
                  </a:lnTo>
                  <a:lnTo>
                    <a:pt x="93668" y="60328"/>
                  </a:lnTo>
                  <a:lnTo>
                    <a:pt x="111932" y="49278"/>
                  </a:lnTo>
                  <a:lnTo>
                    <a:pt x="124729" y="33449"/>
                  </a:lnTo>
                  <a:lnTo>
                    <a:pt x="129779" y="24314"/>
                  </a:lnTo>
                  <a:lnTo>
                    <a:pt x="129636" y="17055"/>
                  </a:lnTo>
                  <a:lnTo>
                    <a:pt x="126032" y="11045"/>
                  </a:lnTo>
                  <a:lnTo>
                    <a:pt x="120119" y="5869"/>
                  </a:lnTo>
                  <a:lnTo>
                    <a:pt x="97952" y="118"/>
                  </a:lnTo>
                  <a:lnTo>
                    <a:pt x="58826" y="0"/>
                  </a:lnTo>
                  <a:lnTo>
                    <a:pt x="47239" y="2015"/>
                  </a:lnTo>
                  <a:lnTo>
                    <a:pt x="28126" y="13613"/>
                  </a:lnTo>
                  <a:lnTo>
                    <a:pt x="13002" y="30466"/>
                  </a:lnTo>
                  <a:lnTo>
                    <a:pt x="2381" y="49654"/>
                  </a:lnTo>
                  <a:lnTo>
                    <a:pt x="0" y="69881"/>
                  </a:lnTo>
                  <a:lnTo>
                    <a:pt x="4012" y="90569"/>
                  </a:lnTo>
                  <a:lnTo>
                    <a:pt x="13593" y="111462"/>
                  </a:lnTo>
                  <a:lnTo>
                    <a:pt x="28770" y="126207"/>
                  </a:lnTo>
                  <a:lnTo>
                    <a:pt x="48383" y="135489"/>
                  </a:lnTo>
                  <a:lnTo>
                    <a:pt x="97766" y="1429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268155" y="2521250"/>
              <a:ext cx="152185" cy="124131"/>
            </a:xfrm>
            <a:custGeom>
              <a:avLst/>
              <a:gdLst/>
              <a:ahLst/>
              <a:cxnLst/>
              <a:rect l="0" t="0" r="0" b="0"/>
              <a:pathLst>
                <a:path w="152185" h="124131">
                  <a:moveTo>
                    <a:pt x="111907" y="5589"/>
                  </a:moveTo>
                  <a:lnTo>
                    <a:pt x="95139" y="0"/>
                  </a:lnTo>
                  <a:lnTo>
                    <a:pt x="62355" y="2113"/>
                  </a:lnTo>
                  <a:lnTo>
                    <a:pt x="18931" y="14478"/>
                  </a:lnTo>
                  <a:lnTo>
                    <a:pt x="1954" y="25527"/>
                  </a:lnTo>
                  <a:lnTo>
                    <a:pt x="0" y="30580"/>
                  </a:lnTo>
                  <a:lnTo>
                    <a:pt x="2207" y="35117"/>
                  </a:lnTo>
                  <a:lnTo>
                    <a:pt x="14019" y="43279"/>
                  </a:lnTo>
                  <a:lnTo>
                    <a:pt x="65827" y="61621"/>
                  </a:lnTo>
                  <a:lnTo>
                    <a:pt x="118359" y="75755"/>
                  </a:lnTo>
                  <a:lnTo>
                    <a:pt x="141681" y="82787"/>
                  </a:lnTo>
                  <a:lnTo>
                    <a:pt x="148134" y="88640"/>
                  </a:lnTo>
                  <a:lnTo>
                    <a:pt x="151266" y="96051"/>
                  </a:lnTo>
                  <a:lnTo>
                    <a:pt x="152184" y="104502"/>
                  </a:lnTo>
                  <a:lnTo>
                    <a:pt x="149287" y="111305"/>
                  </a:lnTo>
                  <a:lnTo>
                    <a:pt x="136709" y="121984"/>
                  </a:lnTo>
                  <a:lnTo>
                    <a:pt x="128442" y="124130"/>
                  </a:lnTo>
                  <a:lnTo>
                    <a:pt x="98869" y="121561"/>
                  </a:lnTo>
                  <a:lnTo>
                    <a:pt x="48736" y="1108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464290" y="2555383"/>
              <a:ext cx="157928" cy="118856"/>
            </a:xfrm>
            <a:custGeom>
              <a:avLst/>
              <a:gdLst/>
              <a:ahLst/>
              <a:cxnLst/>
              <a:rect l="0" t="0" r="0" b="0"/>
              <a:pathLst>
                <a:path w="157928" h="118856">
                  <a:moveTo>
                    <a:pt x="0" y="24098"/>
                  </a:moveTo>
                  <a:lnTo>
                    <a:pt x="3120" y="66790"/>
                  </a:lnTo>
                  <a:lnTo>
                    <a:pt x="5589" y="77126"/>
                  </a:lnTo>
                  <a:lnTo>
                    <a:pt x="8405" y="80507"/>
                  </a:lnTo>
                  <a:lnTo>
                    <a:pt x="11453" y="79252"/>
                  </a:lnTo>
                  <a:lnTo>
                    <a:pt x="14654" y="74905"/>
                  </a:lnTo>
                  <a:lnTo>
                    <a:pt x="26453" y="27785"/>
                  </a:lnTo>
                  <a:lnTo>
                    <a:pt x="31673" y="19537"/>
                  </a:lnTo>
                  <a:lnTo>
                    <a:pt x="46832" y="7253"/>
                  </a:lnTo>
                  <a:lnTo>
                    <a:pt x="55788" y="2340"/>
                  </a:lnTo>
                  <a:lnTo>
                    <a:pt x="75097" y="0"/>
                  </a:lnTo>
                  <a:lnTo>
                    <a:pt x="94208" y="4029"/>
                  </a:lnTo>
                  <a:lnTo>
                    <a:pt x="125540" y="25680"/>
                  </a:lnTo>
                  <a:lnTo>
                    <a:pt x="138854" y="40009"/>
                  </a:lnTo>
                  <a:lnTo>
                    <a:pt x="148670" y="58076"/>
                  </a:lnTo>
                  <a:lnTo>
                    <a:pt x="157927" y="118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622217" y="2453139"/>
              <a:ext cx="21058" cy="21059"/>
            </a:xfrm>
            <a:custGeom>
              <a:avLst/>
              <a:gdLst/>
              <a:ahLst/>
              <a:cxnLst/>
              <a:rect l="0" t="0" r="0" b="0"/>
              <a:pathLst>
                <a:path w="21058" h="21059">
                  <a:moveTo>
                    <a:pt x="0" y="0"/>
                  </a:moveTo>
                  <a:lnTo>
                    <a:pt x="21057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832787" y="2453139"/>
              <a:ext cx="21058" cy="221100"/>
            </a:xfrm>
            <a:custGeom>
              <a:avLst/>
              <a:gdLst/>
              <a:ahLst/>
              <a:cxnLst/>
              <a:rect l="0" t="0" r="0" b="0"/>
              <a:pathLst>
                <a:path w="21058" h="221100">
                  <a:moveTo>
                    <a:pt x="21057" y="0"/>
                  </a:moveTo>
                  <a:lnTo>
                    <a:pt x="11992" y="58617"/>
                  </a:lnTo>
                  <a:lnTo>
                    <a:pt x="3582" y="113961"/>
                  </a:lnTo>
                  <a:lnTo>
                    <a:pt x="708" y="176886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727502" y="2537367"/>
              <a:ext cx="168457" cy="21059"/>
            </a:xfrm>
            <a:custGeom>
              <a:avLst/>
              <a:gdLst/>
              <a:ahLst/>
              <a:cxnLst/>
              <a:rect l="0" t="0" r="0" b="0"/>
              <a:pathLst>
                <a:path w="168457" h="21059">
                  <a:moveTo>
                    <a:pt x="168456" y="0"/>
                  </a:moveTo>
                  <a:lnTo>
                    <a:pt x="115428" y="14655"/>
                  </a:lnTo>
                  <a:lnTo>
                    <a:pt x="64049" y="19793"/>
                  </a:lnTo>
                  <a:lnTo>
                    <a:pt x="14385" y="20808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057303" y="2526807"/>
              <a:ext cx="149464" cy="182937"/>
            </a:xfrm>
            <a:custGeom>
              <a:avLst/>
              <a:gdLst/>
              <a:ahLst/>
              <a:cxnLst/>
              <a:rect l="0" t="0" r="0" b="0"/>
              <a:pathLst>
                <a:path w="149464" h="182937">
                  <a:moveTo>
                    <a:pt x="59754" y="63203"/>
                  </a:moveTo>
                  <a:lnTo>
                    <a:pt x="97232" y="71536"/>
                  </a:lnTo>
                  <a:lnTo>
                    <a:pt x="109306" y="72268"/>
                  </a:lnTo>
                  <a:lnTo>
                    <a:pt x="128960" y="66842"/>
                  </a:lnTo>
                  <a:lnTo>
                    <a:pt x="137477" y="62119"/>
                  </a:lnTo>
                  <a:lnTo>
                    <a:pt x="143154" y="54292"/>
                  </a:lnTo>
                  <a:lnTo>
                    <a:pt x="149463" y="33116"/>
                  </a:lnTo>
                  <a:lnTo>
                    <a:pt x="147636" y="23258"/>
                  </a:lnTo>
                  <a:lnTo>
                    <a:pt x="136248" y="6065"/>
                  </a:lnTo>
                  <a:lnTo>
                    <a:pt x="125957" y="1715"/>
                  </a:lnTo>
                  <a:lnTo>
                    <a:pt x="98927" y="0"/>
                  </a:lnTo>
                  <a:lnTo>
                    <a:pt x="62002" y="11201"/>
                  </a:lnTo>
                  <a:lnTo>
                    <a:pt x="28835" y="29337"/>
                  </a:lnTo>
                  <a:lnTo>
                    <a:pt x="13646" y="45812"/>
                  </a:lnTo>
                  <a:lnTo>
                    <a:pt x="4167" y="66002"/>
                  </a:lnTo>
                  <a:lnTo>
                    <a:pt x="0" y="102507"/>
                  </a:lnTo>
                  <a:lnTo>
                    <a:pt x="3171" y="125125"/>
                  </a:lnTo>
                  <a:lnTo>
                    <a:pt x="11599" y="143756"/>
                  </a:lnTo>
                  <a:lnTo>
                    <a:pt x="17122" y="152000"/>
                  </a:lnTo>
                  <a:lnTo>
                    <a:pt x="32617" y="164280"/>
                  </a:lnTo>
                  <a:lnTo>
                    <a:pt x="71161" y="181695"/>
                  </a:lnTo>
                  <a:lnTo>
                    <a:pt x="88611" y="182936"/>
                  </a:lnTo>
                  <a:lnTo>
                    <a:pt x="112396" y="1790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243688" y="2588564"/>
              <a:ext cx="178696" cy="124766"/>
            </a:xfrm>
            <a:custGeom>
              <a:avLst/>
              <a:gdLst/>
              <a:ahLst/>
              <a:cxnLst/>
              <a:rect l="0" t="0" r="0" b="0"/>
              <a:pathLst>
                <a:path w="178696" h="124766">
                  <a:moveTo>
                    <a:pt x="10239" y="22503"/>
                  </a:moveTo>
                  <a:lnTo>
                    <a:pt x="1174" y="81120"/>
                  </a:lnTo>
                  <a:lnTo>
                    <a:pt x="0" y="124765"/>
                  </a:lnTo>
                  <a:lnTo>
                    <a:pt x="966" y="103756"/>
                  </a:lnTo>
                  <a:lnTo>
                    <a:pt x="14376" y="48107"/>
                  </a:lnTo>
                  <a:lnTo>
                    <a:pt x="30052" y="18911"/>
                  </a:lnTo>
                  <a:lnTo>
                    <a:pt x="45951" y="6089"/>
                  </a:lnTo>
                  <a:lnTo>
                    <a:pt x="55104" y="1032"/>
                  </a:lnTo>
                  <a:lnTo>
                    <a:pt x="64716" y="0"/>
                  </a:lnTo>
                  <a:lnTo>
                    <a:pt x="84754" y="5093"/>
                  </a:lnTo>
                  <a:lnTo>
                    <a:pt x="125044" y="27426"/>
                  </a:lnTo>
                  <a:lnTo>
                    <a:pt x="156746" y="57487"/>
                  </a:lnTo>
                  <a:lnTo>
                    <a:pt x="168940" y="76656"/>
                  </a:lnTo>
                  <a:lnTo>
                    <a:pt x="178695" y="1172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461430" y="2385857"/>
              <a:ext cx="160362" cy="374888"/>
            </a:xfrm>
            <a:custGeom>
              <a:avLst/>
              <a:gdLst/>
              <a:ahLst/>
              <a:cxnLst/>
              <a:rect l="0" t="0" r="0" b="0"/>
              <a:pathLst>
                <a:path w="160362" h="374888">
                  <a:moveTo>
                    <a:pt x="129409" y="288381"/>
                  </a:moveTo>
                  <a:lnTo>
                    <a:pt x="119834" y="257099"/>
                  </a:lnTo>
                  <a:lnTo>
                    <a:pt x="109166" y="240942"/>
                  </a:lnTo>
                  <a:lnTo>
                    <a:pt x="100705" y="235698"/>
                  </a:lnTo>
                  <a:lnTo>
                    <a:pt x="78828" y="229871"/>
                  </a:lnTo>
                  <a:lnTo>
                    <a:pt x="56625" y="233521"/>
                  </a:lnTo>
                  <a:lnTo>
                    <a:pt x="27515" y="248729"/>
                  </a:lnTo>
                  <a:lnTo>
                    <a:pt x="12763" y="262569"/>
                  </a:lnTo>
                  <a:lnTo>
                    <a:pt x="2308" y="280419"/>
                  </a:lnTo>
                  <a:lnTo>
                    <a:pt x="0" y="303169"/>
                  </a:lnTo>
                  <a:lnTo>
                    <a:pt x="4043" y="327709"/>
                  </a:lnTo>
                  <a:lnTo>
                    <a:pt x="13640" y="350314"/>
                  </a:lnTo>
                  <a:lnTo>
                    <a:pt x="28823" y="365820"/>
                  </a:lnTo>
                  <a:lnTo>
                    <a:pt x="37786" y="371592"/>
                  </a:lnTo>
                  <a:lnTo>
                    <a:pt x="57102" y="374887"/>
                  </a:lnTo>
                  <a:lnTo>
                    <a:pt x="67166" y="374128"/>
                  </a:lnTo>
                  <a:lnTo>
                    <a:pt x="84588" y="363925"/>
                  </a:lnTo>
                  <a:lnTo>
                    <a:pt x="114836" y="334369"/>
                  </a:lnTo>
                  <a:lnTo>
                    <a:pt x="138943" y="279171"/>
                  </a:lnTo>
                  <a:lnTo>
                    <a:pt x="153779" y="224821"/>
                  </a:lnTo>
                  <a:lnTo>
                    <a:pt x="158857" y="169332"/>
                  </a:lnTo>
                  <a:lnTo>
                    <a:pt x="160361" y="114027"/>
                  </a:lnTo>
                  <a:lnTo>
                    <a:pt x="158530" y="52513"/>
                  </a:lnTo>
                  <a:lnTo>
                    <a:pt x="144147" y="17673"/>
                  </a:lnTo>
                  <a:lnTo>
                    <a:pt x="131670" y="0"/>
                  </a:lnTo>
                  <a:lnTo>
                    <a:pt x="127407" y="1371"/>
                  </a:lnTo>
                  <a:lnTo>
                    <a:pt x="122670" y="21611"/>
                  </a:lnTo>
                  <a:lnTo>
                    <a:pt x="119630" y="76155"/>
                  </a:lnTo>
                  <a:lnTo>
                    <a:pt x="119103" y="125024"/>
                  </a:lnTo>
                  <a:lnTo>
                    <a:pt x="118947" y="175378"/>
                  </a:lnTo>
                  <a:lnTo>
                    <a:pt x="122013" y="234907"/>
                  </a:lnTo>
                  <a:lnTo>
                    <a:pt x="133537" y="291726"/>
                  </a:lnTo>
                  <a:lnTo>
                    <a:pt x="139938" y="3304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854052" y="2600538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32663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138321" y="2554639"/>
              <a:ext cx="115814" cy="196145"/>
            </a:xfrm>
            <a:custGeom>
              <a:avLst/>
              <a:gdLst/>
              <a:ahLst/>
              <a:cxnLst/>
              <a:rect l="0" t="0" r="0" b="0"/>
              <a:pathLst>
                <a:path w="115814" h="196145">
                  <a:moveTo>
                    <a:pt x="0" y="77485"/>
                  </a:moveTo>
                  <a:lnTo>
                    <a:pt x="0" y="99842"/>
                  </a:lnTo>
                  <a:lnTo>
                    <a:pt x="6239" y="117057"/>
                  </a:lnTo>
                  <a:lnTo>
                    <a:pt x="11179" y="124923"/>
                  </a:lnTo>
                  <a:lnTo>
                    <a:pt x="22875" y="181276"/>
                  </a:lnTo>
                  <a:lnTo>
                    <a:pt x="26545" y="196144"/>
                  </a:lnTo>
                  <a:lnTo>
                    <a:pt x="25885" y="195195"/>
                  </a:lnTo>
                  <a:lnTo>
                    <a:pt x="14457" y="149614"/>
                  </a:lnTo>
                  <a:lnTo>
                    <a:pt x="11304" y="86317"/>
                  </a:lnTo>
                  <a:lnTo>
                    <a:pt x="13213" y="55674"/>
                  </a:lnTo>
                  <a:lnTo>
                    <a:pt x="21860" y="34256"/>
                  </a:lnTo>
                  <a:lnTo>
                    <a:pt x="36622" y="20058"/>
                  </a:lnTo>
                  <a:lnTo>
                    <a:pt x="74695" y="1410"/>
                  </a:lnTo>
                  <a:lnTo>
                    <a:pt x="92079" y="0"/>
                  </a:lnTo>
                  <a:lnTo>
                    <a:pt x="115813" y="37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323942" y="2577490"/>
              <a:ext cx="120176" cy="170448"/>
            </a:xfrm>
            <a:custGeom>
              <a:avLst/>
              <a:gdLst/>
              <a:ahLst/>
              <a:cxnLst/>
              <a:rect l="0" t="0" r="0" b="0"/>
              <a:pathLst>
                <a:path w="120176" h="170448">
                  <a:moveTo>
                    <a:pt x="3892" y="65163"/>
                  </a:moveTo>
                  <a:lnTo>
                    <a:pt x="62509" y="65163"/>
                  </a:lnTo>
                  <a:lnTo>
                    <a:pt x="97299" y="59573"/>
                  </a:lnTo>
                  <a:lnTo>
                    <a:pt x="105938" y="54417"/>
                  </a:lnTo>
                  <a:lnTo>
                    <a:pt x="118656" y="39330"/>
                  </a:lnTo>
                  <a:lnTo>
                    <a:pt x="120175" y="31563"/>
                  </a:lnTo>
                  <a:lnTo>
                    <a:pt x="118849" y="24045"/>
                  </a:lnTo>
                  <a:lnTo>
                    <a:pt x="115625" y="16694"/>
                  </a:lnTo>
                  <a:lnTo>
                    <a:pt x="102684" y="5406"/>
                  </a:lnTo>
                  <a:lnTo>
                    <a:pt x="94320" y="759"/>
                  </a:lnTo>
                  <a:lnTo>
                    <a:pt x="84064" y="0"/>
                  </a:lnTo>
                  <a:lnTo>
                    <a:pt x="60191" y="5396"/>
                  </a:lnTo>
                  <a:lnTo>
                    <a:pt x="31622" y="21587"/>
                  </a:lnTo>
                  <a:lnTo>
                    <a:pt x="18946" y="37607"/>
                  </a:lnTo>
                  <a:lnTo>
                    <a:pt x="1276" y="76487"/>
                  </a:lnTo>
                  <a:lnTo>
                    <a:pt x="0" y="97102"/>
                  </a:lnTo>
                  <a:lnTo>
                    <a:pt x="8712" y="138932"/>
                  </a:lnTo>
                  <a:lnTo>
                    <a:pt x="14124" y="147097"/>
                  </a:lnTo>
                  <a:lnTo>
                    <a:pt x="29497" y="159290"/>
                  </a:lnTo>
                  <a:lnTo>
                    <a:pt x="63471" y="167141"/>
                  </a:lnTo>
                  <a:lnTo>
                    <a:pt x="98649" y="1704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506819" y="2595412"/>
              <a:ext cx="134105" cy="334241"/>
            </a:xfrm>
            <a:custGeom>
              <a:avLst/>
              <a:gdLst/>
              <a:ahLst/>
              <a:cxnLst/>
              <a:rect l="0" t="0" r="0" b="0"/>
              <a:pathLst>
                <a:path w="134105" h="334241">
                  <a:moveTo>
                    <a:pt x="0" y="99883"/>
                  </a:moveTo>
                  <a:lnTo>
                    <a:pt x="14654" y="158500"/>
                  </a:lnTo>
                  <a:lnTo>
                    <a:pt x="28546" y="218216"/>
                  </a:lnTo>
                  <a:lnTo>
                    <a:pt x="32574" y="242553"/>
                  </a:lnTo>
                  <a:lnTo>
                    <a:pt x="55126" y="295980"/>
                  </a:lnTo>
                  <a:lnTo>
                    <a:pt x="56475" y="319228"/>
                  </a:lnTo>
                  <a:lnTo>
                    <a:pt x="55198" y="330341"/>
                  </a:lnTo>
                  <a:lnTo>
                    <a:pt x="53176" y="334240"/>
                  </a:lnTo>
                  <a:lnTo>
                    <a:pt x="50658" y="333330"/>
                  </a:lnTo>
                  <a:lnTo>
                    <a:pt x="47810" y="329214"/>
                  </a:lnTo>
                  <a:lnTo>
                    <a:pt x="39729" y="282920"/>
                  </a:lnTo>
                  <a:lnTo>
                    <a:pt x="20740" y="247313"/>
                  </a:lnTo>
                  <a:lnTo>
                    <a:pt x="12545" y="190833"/>
                  </a:lnTo>
                  <a:lnTo>
                    <a:pt x="10926" y="129287"/>
                  </a:lnTo>
                  <a:lnTo>
                    <a:pt x="11777" y="72069"/>
                  </a:lnTo>
                  <a:lnTo>
                    <a:pt x="20126" y="32110"/>
                  </a:lnTo>
                  <a:lnTo>
                    <a:pt x="30782" y="12830"/>
                  </a:lnTo>
                  <a:lnTo>
                    <a:pt x="39239" y="6753"/>
                  </a:lnTo>
                  <a:lnTo>
                    <a:pt x="61113" y="0"/>
                  </a:lnTo>
                  <a:lnTo>
                    <a:pt x="71157" y="539"/>
                  </a:lnTo>
                  <a:lnTo>
                    <a:pt x="88556" y="7377"/>
                  </a:lnTo>
                  <a:lnTo>
                    <a:pt x="111506" y="29970"/>
                  </a:lnTo>
                  <a:lnTo>
                    <a:pt x="127535" y="58891"/>
                  </a:lnTo>
                  <a:lnTo>
                    <a:pt x="134104" y="95276"/>
                  </a:lnTo>
                  <a:lnTo>
                    <a:pt x="129401" y="115773"/>
                  </a:lnTo>
                  <a:lnTo>
                    <a:pt x="124872" y="124514"/>
                  </a:lnTo>
                  <a:lnTo>
                    <a:pt x="117173" y="130342"/>
                  </a:lnTo>
                  <a:lnTo>
                    <a:pt x="96140" y="136817"/>
                  </a:lnTo>
                  <a:lnTo>
                    <a:pt x="43321" y="141315"/>
                  </a:lnTo>
                  <a:lnTo>
                    <a:pt x="31585" y="1419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696331" y="2563422"/>
              <a:ext cx="130552" cy="184516"/>
            </a:xfrm>
            <a:custGeom>
              <a:avLst/>
              <a:gdLst/>
              <a:ahLst/>
              <a:cxnLst/>
              <a:rect l="0" t="0" r="0" b="0"/>
              <a:pathLst>
                <a:path w="130552" h="184516">
                  <a:moveTo>
                    <a:pt x="0" y="110816"/>
                  </a:moveTo>
                  <a:lnTo>
                    <a:pt x="37479" y="102483"/>
                  </a:lnTo>
                  <a:lnTo>
                    <a:pt x="61111" y="98924"/>
                  </a:lnTo>
                  <a:lnTo>
                    <a:pt x="115543" y="71108"/>
                  </a:lnTo>
                  <a:lnTo>
                    <a:pt x="122652" y="62117"/>
                  </a:lnTo>
                  <a:lnTo>
                    <a:pt x="130551" y="39649"/>
                  </a:lnTo>
                  <a:lnTo>
                    <a:pt x="130318" y="29446"/>
                  </a:lnTo>
                  <a:lnTo>
                    <a:pt x="123820" y="11871"/>
                  </a:lnTo>
                  <a:lnTo>
                    <a:pt x="116471" y="6248"/>
                  </a:lnTo>
                  <a:lnTo>
                    <a:pt x="95829" y="0"/>
                  </a:lnTo>
                  <a:lnTo>
                    <a:pt x="63489" y="2072"/>
                  </a:lnTo>
                  <a:lnTo>
                    <a:pt x="45376" y="10233"/>
                  </a:lnTo>
                  <a:lnTo>
                    <a:pt x="37269" y="15685"/>
                  </a:lnTo>
                  <a:lnTo>
                    <a:pt x="25143" y="31101"/>
                  </a:lnTo>
                  <a:lnTo>
                    <a:pt x="20272" y="40125"/>
                  </a:lnTo>
                  <a:lnTo>
                    <a:pt x="17979" y="62630"/>
                  </a:lnTo>
                  <a:lnTo>
                    <a:pt x="29057" y="121715"/>
                  </a:lnTo>
                  <a:lnTo>
                    <a:pt x="35531" y="147635"/>
                  </a:lnTo>
                  <a:lnTo>
                    <a:pt x="41236" y="157589"/>
                  </a:lnTo>
                  <a:lnTo>
                    <a:pt x="56932" y="171768"/>
                  </a:lnTo>
                  <a:lnTo>
                    <a:pt x="72487" y="178850"/>
                  </a:lnTo>
                  <a:lnTo>
                    <a:pt x="94757" y="1845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851257" y="2620602"/>
              <a:ext cx="160930" cy="118567"/>
            </a:xfrm>
            <a:custGeom>
              <a:avLst/>
              <a:gdLst/>
              <a:ahLst/>
              <a:cxnLst/>
              <a:rect l="0" t="0" r="0" b="0"/>
              <a:pathLst>
                <a:path w="160930" h="118567">
                  <a:moveTo>
                    <a:pt x="108287" y="43107"/>
                  </a:moveTo>
                  <a:lnTo>
                    <a:pt x="102697" y="20751"/>
                  </a:lnTo>
                  <a:lnTo>
                    <a:pt x="97542" y="12995"/>
                  </a:lnTo>
                  <a:lnTo>
                    <a:pt x="82454" y="1258"/>
                  </a:lnTo>
                  <a:lnTo>
                    <a:pt x="73518" y="0"/>
                  </a:lnTo>
                  <a:lnTo>
                    <a:pt x="54230" y="4841"/>
                  </a:lnTo>
                  <a:lnTo>
                    <a:pt x="29229" y="20721"/>
                  </a:lnTo>
                  <a:lnTo>
                    <a:pt x="17388" y="36667"/>
                  </a:lnTo>
                  <a:lnTo>
                    <a:pt x="255" y="75501"/>
                  </a:lnTo>
                  <a:lnTo>
                    <a:pt x="0" y="84590"/>
                  </a:lnTo>
                  <a:lnTo>
                    <a:pt x="5957" y="100928"/>
                  </a:lnTo>
                  <a:lnTo>
                    <a:pt x="19523" y="112869"/>
                  </a:lnTo>
                  <a:lnTo>
                    <a:pt x="28054" y="117691"/>
                  </a:lnTo>
                  <a:lnTo>
                    <a:pt x="37250" y="118566"/>
                  </a:lnTo>
                  <a:lnTo>
                    <a:pt x="56828" y="113300"/>
                  </a:lnTo>
                  <a:lnTo>
                    <a:pt x="74108" y="100040"/>
                  </a:lnTo>
                  <a:lnTo>
                    <a:pt x="88417" y="82449"/>
                  </a:lnTo>
                  <a:lnTo>
                    <a:pt x="98676" y="62932"/>
                  </a:lnTo>
                  <a:lnTo>
                    <a:pt x="103049" y="61003"/>
                  </a:lnTo>
                  <a:lnTo>
                    <a:pt x="107135" y="64397"/>
                  </a:lnTo>
                  <a:lnTo>
                    <a:pt x="127686" y="97876"/>
                  </a:lnTo>
                  <a:lnTo>
                    <a:pt x="140696" y="108393"/>
                  </a:lnTo>
                  <a:lnTo>
                    <a:pt x="160929" y="1168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016649" y="2421554"/>
              <a:ext cx="27124" cy="315856"/>
            </a:xfrm>
            <a:custGeom>
              <a:avLst/>
              <a:gdLst/>
              <a:ahLst/>
              <a:cxnLst/>
              <a:rect l="0" t="0" r="0" b="0"/>
              <a:pathLst>
                <a:path w="27124" h="315856">
                  <a:moveTo>
                    <a:pt x="6066" y="0"/>
                  </a:moveTo>
                  <a:lnTo>
                    <a:pt x="2946" y="54145"/>
                  </a:lnTo>
                  <a:lnTo>
                    <a:pt x="0" y="80216"/>
                  </a:lnTo>
                  <a:lnTo>
                    <a:pt x="4521" y="131789"/>
                  </a:lnTo>
                  <a:lnTo>
                    <a:pt x="5762" y="192019"/>
                  </a:lnTo>
                  <a:lnTo>
                    <a:pt x="17479" y="254747"/>
                  </a:lnTo>
                  <a:lnTo>
                    <a:pt x="27123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949015" y="2516310"/>
              <a:ext cx="189514" cy="52644"/>
            </a:xfrm>
            <a:custGeom>
              <a:avLst/>
              <a:gdLst/>
              <a:ahLst/>
              <a:cxnLst/>
              <a:rect l="0" t="0" r="0" b="0"/>
              <a:pathLst>
                <a:path w="189514" h="52644">
                  <a:moveTo>
                    <a:pt x="189513" y="0"/>
                  </a:moveTo>
                  <a:lnTo>
                    <a:pt x="136486" y="23720"/>
                  </a:lnTo>
                  <a:lnTo>
                    <a:pt x="85106" y="38438"/>
                  </a:lnTo>
                  <a:lnTo>
                    <a:pt x="29203" y="4949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147577" y="2555652"/>
              <a:ext cx="149552" cy="179407"/>
            </a:xfrm>
            <a:custGeom>
              <a:avLst/>
              <a:gdLst/>
              <a:ahLst/>
              <a:cxnLst/>
              <a:rect l="0" t="0" r="0" b="0"/>
              <a:pathLst>
                <a:path w="149552" h="179407">
                  <a:moveTo>
                    <a:pt x="117293" y="13301"/>
                  </a:moveTo>
                  <a:lnTo>
                    <a:pt x="106115" y="2123"/>
                  </a:lnTo>
                  <a:lnTo>
                    <a:pt x="99313" y="0"/>
                  </a:lnTo>
                  <a:lnTo>
                    <a:pt x="71801" y="2601"/>
                  </a:lnTo>
                  <a:lnTo>
                    <a:pt x="36874" y="11950"/>
                  </a:lnTo>
                  <a:lnTo>
                    <a:pt x="18771" y="22839"/>
                  </a:lnTo>
                  <a:lnTo>
                    <a:pt x="6045" y="38597"/>
                  </a:lnTo>
                  <a:lnTo>
                    <a:pt x="1013" y="47713"/>
                  </a:lnTo>
                  <a:lnTo>
                    <a:pt x="0" y="56129"/>
                  </a:lnTo>
                  <a:lnTo>
                    <a:pt x="5112" y="71720"/>
                  </a:lnTo>
                  <a:lnTo>
                    <a:pt x="18302" y="83329"/>
                  </a:lnTo>
                  <a:lnTo>
                    <a:pt x="26733" y="88062"/>
                  </a:lnTo>
                  <a:lnTo>
                    <a:pt x="48578" y="90202"/>
                  </a:lnTo>
                  <a:lnTo>
                    <a:pt x="84065" y="91069"/>
                  </a:lnTo>
                  <a:lnTo>
                    <a:pt x="106034" y="96997"/>
                  </a:lnTo>
                  <a:lnTo>
                    <a:pt x="127497" y="107431"/>
                  </a:lnTo>
                  <a:lnTo>
                    <a:pt x="142495" y="122987"/>
                  </a:lnTo>
                  <a:lnTo>
                    <a:pt x="148132" y="132048"/>
                  </a:lnTo>
                  <a:lnTo>
                    <a:pt x="149551" y="141599"/>
                  </a:lnTo>
                  <a:lnTo>
                    <a:pt x="144888" y="161569"/>
                  </a:lnTo>
                  <a:lnTo>
                    <a:pt x="138029" y="168298"/>
                  </a:lnTo>
                  <a:lnTo>
                    <a:pt x="117930" y="175776"/>
                  </a:lnTo>
                  <a:lnTo>
                    <a:pt x="69240" y="179406"/>
                  </a:lnTo>
                  <a:lnTo>
                    <a:pt x="33065" y="171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533993" y="2391668"/>
              <a:ext cx="152018" cy="345742"/>
            </a:xfrm>
            <a:custGeom>
              <a:avLst/>
              <a:gdLst/>
              <a:ahLst/>
              <a:cxnLst/>
              <a:rect l="0" t="0" r="0" b="0"/>
              <a:pathLst>
                <a:path w="152018" h="345742">
                  <a:moveTo>
                    <a:pt x="78318" y="345741"/>
                  </a:moveTo>
                  <a:lnTo>
                    <a:pt x="54599" y="301778"/>
                  </a:lnTo>
                  <a:lnTo>
                    <a:pt x="41530" y="239288"/>
                  </a:lnTo>
                  <a:lnTo>
                    <a:pt x="23218" y="184073"/>
                  </a:lnTo>
                  <a:lnTo>
                    <a:pt x="8335" y="122041"/>
                  </a:lnTo>
                  <a:lnTo>
                    <a:pt x="0" y="82537"/>
                  </a:lnTo>
                  <a:lnTo>
                    <a:pt x="1785" y="51337"/>
                  </a:lnTo>
                  <a:lnTo>
                    <a:pt x="12718" y="27332"/>
                  </a:lnTo>
                  <a:lnTo>
                    <a:pt x="20546" y="17654"/>
                  </a:lnTo>
                  <a:lnTo>
                    <a:pt x="41723" y="6902"/>
                  </a:lnTo>
                  <a:lnTo>
                    <a:pt x="93446" y="0"/>
                  </a:lnTo>
                  <a:lnTo>
                    <a:pt x="152017" y="88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496497" y="2600538"/>
              <a:ext cx="168458" cy="21058"/>
            </a:xfrm>
            <a:custGeom>
              <a:avLst/>
              <a:gdLst/>
              <a:ahLst/>
              <a:cxnLst/>
              <a:rect l="0" t="0" r="0" b="0"/>
              <a:pathLst>
                <a:path w="168458" h="21058">
                  <a:moveTo>
                    <a:pt x="168457" y="0"/>
                  </a:moveTo>
                  <a:lnTo>
                    <a:pt x="111192" y="8334"/>
                  </a:lnTo>
                  <a:lnTo>
                    <a:pt x="50300" y="100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678632" y="2632124"/>
              <a:ext cx="118344" cy="132208"/>
            </a:xfrm>
            <a:custGeom>
              <a:avLst/>
              <a:gdLst/>
              <a:ahLst/>
              <a:cxnLst/>
              <a:rect l="0" t="0" r="0" b="0"/>
              <a:pathLst>
                <a:path w="118344" h="132208">
                  <a:moveTo>
                    <a:pt x="70549" y="21057"/>
                  </a:moveTo>
                  <a:lnTo>
                    <a:pt x="53782" y="15468"/>
                  </a:lnTo>
                  <a:lnTo>
                    <a:pt x="36191" y="18963"/>
                  </a:lnTo>
                  <a:lnTo>
                    <a:pt x="26587" y="23170"/>
                  </a:lnTo>
                  <a:lnTo>
                    <a:pt x="12796" y="40324"/>
                  </a:lnTo>
                  <a:lnTo>
                    <a:pt x="3937" y="63545"/>
                  </a:lnTo>
                  <a:lnTo>
                    <a:pt x="0" y="89463"/>
                  </a:lnTo>
                  <a:lnTo>
                    <a:pt x="2459" y="100586"/>
                  </a:lnTo>
                  <a:lnTo>
                    <a:pt x="14550" y="119184"/>
                  </a:lnTo>
                  <a:lnTo>
                    <a:pt x="34743" y="129010"/>
                  </a:lnTo>
                  <a:lnTo>
                    <a:pt x="58144" y="132207"/>
                  </a:lnTo>
                  <a:lnTo>
                    <a:pt x="80244" y="129729"/>
                  </a:lnTo>
                  <a:lnTo>
                    <a:pt x="98645" y="121608"/>
                  </a:lnTo>
                  <a:lnTo>
                    <a:pt x="106827" y="116167"/>
                  </a:lnTo>
                  <a:lnTo>
                    <a:pt x="112282" y="107860"/>
                  </a:lnTo>
                  <a:lnTo>
                    <a:pt x="118343" y="86152"/>
                  </a:lnTo>
                  <a:lnTo>
                    <a:pt x="116166" y="53213"/>
                  </a:lnTo>
                  <a:lnTo>
                    <a:pt x="107981" y="34958"/>
                  </a:lnTo>
                  <a:lnTo>
                    <a:pt x="102522" y="26815"/>
                  </a:lnTo>
                  <a:lnTo>
                    <a:pt x="87099" y="14647"/>
                  </a:lnTo>
                  <a:lnTo>
                    <a:pt x="6002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836938" y="2590010"/>
              <a:ext cx="49367" cy="176452"/>
            </a:xfrm>
            <a:custGeom>
              <a:avLst/>
              <a:gdLst/>
              <a:ahLst/>
              <a:cxnLst/>
              <a:rect l="0" t="0" r="0" b="0"/>
              <a:pathLst>
                <a:path w="49367" h="176452">
                  <a:moveTo>
                    <a:pt x="7000" y="63171"/>
                  </a:moveTo>
                  <a:lnTo>
                    <a:pt x="24959" y="126599"/>
                  </a:lnTo>
                  <a:lnTo>
                    <a:pt x="36367" y="156834"/>
                  </a:lnTo>
                  <a:lnTo>
                    <a:pt x="49366" y="176451"/>
                  </a:lnTo>
                  <a:lnTo>
                    <a:pt x="48112" y="176125"/>
                  </a:lnTo>
                  <a:lnTo>
                    <a:pt x="44936" y="173569"/>
                  </a:lnTo>
                  <a:lnTo>
                    <a:pt x="19829" y="114880"/>
                  </a:lnTo>
                  <a:lnTo>
                    <a:pt x="4432" y="82782"/>
                  </a:lnTo>
                  <a:lnTo>
                    <a:pt x="0" y="45325"/>
                  </a:lnTo>
                  <a:lnTo>
                    <a:pt x="3109" y="22484"/>
                  </a:lnTo>
                  <a:lnTo>
                    <a:pt x="9085" y="14989"/>
                  </a:lnTo>
                  <a:lnTo>
                    <a:pt x="491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980808" y="2588414"/>
              <a:ext cx="110996" cy="173091"/>
            </a:xfrm>
            <a:custGeom>
              <a:avLst/>
              <a:gdLst/>
              <a:ahLst/>
              <a:cxnLst/>
              <a:rect l="0" t="0" r="0" b="0"/>
              <a:pathLst>
                <a:path w="110996" h="173091">
                  <a:moveTo>
                    <a:pt x="0" y="75295"/>
                  </a:moveTo>
                  <a:lnTo>
                    <a:pt x="11178" y="86474"/>
                  </a:lnTo>
                  <a:lnTo>
                    <a:pt x="29145" y="91962"/>
                  </a:lnTo>
                  <a:lnTo>
                    <a:pt x="51558" y="93231"/>
                  </a:lnTo>
                  <a:lnTo>
                    <a:pt x="73218" y="89896"/>
                  </a:lnTo>
                  <a:lnTo>
                    <a:pt x="91422" y="81395"/>
                  </a:lnTo>
                  <a:lnTo>
                    <a:pt x="99553" y="75852"/>
                  </a:lnTo>
                  <a:lnTo>
                    <a:pt x="104973" y="67478"/>
                  </a:lnTo>
                  <a:lnTo>
                    <a:pt x="110995" y="45694"/>
                  </a:lnTo>
                  <a:lnTo>
                    <a:pt x="109092" y="35674"/>
                  </a:lnTo>
                  <a:lnTo>
                    <a:pt x="97618" y="18302"/>
                  </a:lnTo>
                  <a:lnTo>
                    <a:pt x="71428" y="957"/>
                  </a:lnTo>
                  <a:lnTo>
                    <a:pt x="61657" y="0"/>
                  </a:lnTo>
                  <a:lnTo>
                    <a:pt x="41441" y="5176"/>
                  </a:lnTo>
                  <a:lnTo>
                    <a:pt x="26997" y="18395"/>
                  </a:lnTo>
                  <a:lnTo>
                    <a:pt x="8192" y="55477"/>
                  </a:lnTo>
                  <a:lnTo>
                    <a:pt x="2427" y="91780"/>
                  </a:lnTo>
                  <a:lnTo>
                    <a:pt x="6309" y="126583"/>
                  </a:lnTo>
                  <a:lnTo>
                    <a:pt x="14892" y="145273"/>
                  </a:lnTo>
                  <a:lnTo>
                    <a:pt x="20456" y="153533"/>
                  </a:lnTo>
                  <a:lnTo>
                    <a:pt x="35998" y="165830"/>
                  </a:lnTo>
                  <a:lnTo>
                    <a:pt x="45056" y="170747"/>
                  </a:lnTo>
                  <a:lnTo>
                    <a:pt x="61359" y="173090"/>
                  </a:lnTo>
                  <a:lnTo>
                    <a:pt x="84228" y="1700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9117679" y="2579481"/>
              <a:ext cx="84229" cy="171990"/>
            </a:xfrm>
            <a:custGeom>
              <a:avLst/>
              <a:gdLst/>
              <a:ahLst/>
              <a:cxnLst/>
              <a:rect l="0" t="0" r="0" b="0"/>
              <a:pathLst>
                <a:path w="84229" h="171990">
                  <a:moveTo>
                    <a:pt x="0" y="52643"/>
                  </a:moveTo>
                  <a:lnTo>
                    <a:pt x="19127" y="116071"/>
                  </a:lnTo>
                  <a:lnTo>
                    <a:pt x="49803" y="168490"/>
                  </a:lnTo>
                  <a:lnTo>
                    <a:pt x="55429" y="171989"/>
                  </a:lnTo>
                  <a:lnTo>
                    <a:pt x="60349" y="170811"/>
                  </a:lnTo>
                  <a:lnTo>
                    <a:pt x="64799" y="166517"/>
                  </a:lnTo>
                  <a:lnTo>
                    <a:pt x="69743" y="149267"/>
                  </a:lnTo>
                  <a:lnTo>
                    <a:pt x="72918" y="100065"/>
                  </a:lnTo>
                  <a:lnTo>
                    <a:pt x="80781" y="40390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258592" y="2619020"/>
              <a:ext cx="113014" cy="149975"/>
            </a:xfrm>
            <a:custGeom>
              <a:avLst/>
              <a:gdLst/>
              <a:ahLst/>
              <a:cxnLst/>
              <a:rect l="0" t="0" r="0" b="0"/>
              <a:pathLst>
                <a:path w="113014" h="149975">
                  <a:moveTo>
                    <a:pt x="6485" y="76275"/>
                  </a:moveTo>
                  <a:lnTo>
                    <a:pt x="34042" y="83511"/>
                  </a:lnTo>
                  <a:lnTo>
                    <a:pt x="61627" y="85340"/>
                  </a:lnTo>
                  <a:lnTo>
                    <a:pt x="84025" y="79914"/>
                  </a:lnTo>
                  <a:lnTo>
                    <a:pt x="93273" y="75191"/>
                  </a:lnTo>
                  <a:lnTo>
                    <a:pt x="106668" y="60586"/>
                  </a:lnTo>
                  <a:lnTo>
                    <a:pt x="111879" y="51777"/>
                  </a:lnTo>
                  <a:lnTo>
                    <a:pt x="113013" y="42396"/>
                  </a:lnTo>
                  <a:lnTo>
                    <a:pt x="108033" y="22613"/>
                  </a:lnTo>
                  <a:lnTo>
                    <a:pt x="94902" y="8361"/>
                  </a:lnTo>
                  <a:lnTo>
                    <a:pt x="86487" y="2923"/>
                  </a:lnTo>
                  <a:lnTo>
                    <a:pt x="67778" y="0"/>
                  </a:lnTo>
                  <a:lnTo>
                    <a:pt x="57875" y="859"/>
                  </a:lnTo>
                  <a:lnTo>
                    <a:pt x="40634" y="8052"/>
                  </a:lnTo>
                  <a:lnTo>
                    <a:pt x="25172" y="20217"/>
                  </a:lnTo>
                  <a:lnTo>
                    <a:pt x="10501" y="37322"/>
                  </a:lnTo>
                  <a:lnTo>
                    <a:pt x="2421" y="59743"/>
                  </a:lnTo>
                  <a:lnTo>
                    <a:pt x="0" y="84135"/>
                  </a:lnTo>
                  <a:lnTo>
                    <a:pt x="2823" y="106674"/>
                  </a:lnTo>
                  <a:lnTo>
                    <a:pt x="14216" y="125271"/>
                  </a:lnTo>
                  <a:lnTo>
                    <a:pt x="22167" y="133505"/>
                  </a:lnTo>
                  <a:lnTo>
                    <a:pt x="43481" y="142655"/>
                  </a:lnTo>
                  <a:lnTo>
                    <a:pt x="101242" y="1499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435551" y="2579481"/>
              <a:ext cx="103269" cy="188926"/>
            </a:xfrm>
            <a:custGeom>
              <a:avLst/>
              <a:gdLst/>
              <a:ahLst/>
              <a:cxnLst/>
              <a:rect l="0" t="0" r="0" b="0"/>
              <a:pathLst>
                <a:path w="103269" h="188926">
                  <a:moveTo>
                    <a:pt x="29568" y="105285"/>
                  </a:moveTo>
                  <a:lnTo>
                    <a:pt x="23979" y="122053"/>
                  </a:lnTo>
                  <a:lnTo>
                    <a:pt x="24354" y="139644"/>
                  </a:lnTo>
                  <a:lnTo>
                    <a:pt x="28538" y="185122"/>
                  </a:lnTo>
                  <a:lnTo>
                    <a:pt x="27711" y="188925"/>
                  </a:lnTo>
                  <a:lnTo>
                    <a:pt x="25990" y="186782"/>
                  </a:lnTo>
                  <a:lnTo>
                    <a:pt x="8197" y="132587"/>
                  </a:lnTo>
                  <a:lnTo>
                    <a:pt x="0" y="79873"/>
                  </a:lnTo>
                  <a:lnTo>
                    <a:pt x="5118" y="55386"/>
                  </a:lnTo>
                  <a:lnTo>
                    <a:pt x="9759" y="43943"/>
                  </a:lnTo>
                  <a:lnTo>
                    <a:pt x="27393" y="24990"/>
                  </a:lnTo>
                  <a:lnTo>
                    <a:pt x="50828" y="11107"/>
                  </a:lnTo>
                  <a:lnTo>
                    <a:pt x="10326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2095174" y="3253305"/>
            <a:ext cx="652764" cy="357276"/>
            <a:chOff x="2095174" y="3253305"/>
            <a:chExt cx="652764" cy="357276"/>
          </a:xfrm>
        </p:grpSpPr>
        <p:sp>
          <p:nvSpPr>
            <p:cNvPr id="114" name="Freeform 113"/>
            <p:cNvSpPr/>
            <p:nvPr/>
          </p:nvSpPr>
          <p:spPr>
            <a:xfrm>
              <a:off x="2095174" y="3305948"/>
              <a:ext cx="221096" cy="304633"/>
            </a:xfrm>
            <a:custGeom>
              <a:avLst/>
              <a:gdLst/>
              <a:ahLst/>
              <a:cxnLst/>
              <a:rect l="0" t="0" r="0" b="0"/>
              <a:pathLst>
                <a:path w="221096" h="304633">
                  <a:moveTo>
                    <a:pt x="10525" y="0"/>
                  </a:moveTo>
                  <a:lnTo>
                    <a:pt x="2192" y="37478"/>
                  </a:lnTo>
                  <a:lnTo>
                    <a:pt x="430" y="88901"/>
                  </a:lnTo>
                  <a:lnTo>
                    <a:pt x="82" y="151355"/>
                  </a:lnTo>
                  <a:lnTo>
                    <a:pt x="14" y="209965"/>
                  </a:lnTo>
                  <a:lnTo>
                    <a:pt x="0" y="266602"/>
                  </a:lnTo>
                  <a:lnTo>
                    <a:pt x="6237" y="288506"/>
                  </a:lnTo>
                  <a:lnTo>
                    <a:pt x="11176" y="297622"/>
                  </a:lnTo>
                  <a:lnTo>
                    <a:pt x="17978" y="302530"/>
                  </a:lnTo>
                  <a:lnTo>
                    <a:pt x="26022" y="304632"/>
                  </a:lnTo>
                  <a:lnTo>
                    <a:pt x="69738" y="299600"/>
                  </a:lnTo>
                  <a:lnTo>
                    <a:pt x="128937" y="287097"/>
                  </a:lnTo>
                  <a:lnTo>
                    <a:pt x="187295" y="277406"/>
                  </a:lnTo>
                  <a:lnTo>
                    <a:pt x="22109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116227" y="3421761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4179" y="3120"/>
                  </a:lnTo>
                  <a:lnTo>
                    <a:pt x="35973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137285" y="3253305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0367" y="14654"/>
                  </a:lnTo>
                  <a:lnTo>
                    <a:pt x="66193" y="19792"/>
                  </a:lnTo>
                  <a:lnTo>
                    <a:pt x="19790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421554" y="3432290"/>
              <a:ext cx="136872" cy="136871"/>
            </a:xfrm>
            <a:custGeom>
              <a:avLst/>
              <a:gdLst/>
              <a:ahLst/>
              <a:cxnLst/>
              <a:rect l="0" t="0" r="0" b="0"/>
              <a:pathLst>
                <a:path w="136872" h="136871">
                  <a:moveTo>
                    <a:pt x="136871" y="0"/>
                  </a:moveTo>
                  <a:lnTo>
                    <a:pt x="112824" y="9575"/>
                  </a:lnTo>
                  <a:lnTo>
                    <a:pt x="91401" y="27533"/>
                  </a:lnTo>
                  <a:lnTo>
                    <a:pt x="33790" y="8680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421554" y="3400704"/>
              <a:ext cx="115814" cy="126343"/>
            </a:xfrm>
            <a:custGeom>
              <a:avLst/>
              <a:gdLst/>
              <a:ahLst/>
              <a:cxnLst/>
              <a:rect l="0" t="0" r="0" b="0"/>
              <a:pathLst>
                <a:path w="115814" h="126343">
                  <a:moveTo>
                    <a:pt x="0" y="0"/>
                  </a:moveTo>
                  <a:lnTo>
                    <a:pt x="49498" y="59593"/>
                  </a:lnTo>
                  <a:lnTo>
                    <a:pt x="107393" y="112692"/>
                  </a:lnTo>
                  <a:lnTo>
                    <a:pt x="115813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716352" y="33480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737409" y="348493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3110057" y="3179606"/>
            <a:ext cx="2017322" cy="376046"/>
            <a:chOff x="3110057" y="3179606"/>
            <a:chExt cx="2017322" cy="376046"/>
          </a:xfrm>
        </p:grpSpPr>
        <p:sp>
          <p:nvSpPr>
            <p:cNvPr id="122" name="Freeform 121"/>
            <p:cNvSpPr/>
            <p:nvPr/>
          </p:nvSpPr>
          <p:spPr>
            <a:xfrm>
              <a:off x="3110057" y="3207262"/>
              <a:ext cx="357141" cy="348390"/>
            </a:xfrm>
            <a:custGeom>
              <a:avLst/>
              <a:gdLst/>
              <a:ahLst/>
              <a:cxnLst/>
              <a:rect l="0" t="0" r="0" b="0"/>
              <a:pathLst>
                <a:path w="357141" h="348390">
                  <a:moveTo>
                    <a:pt x="216948" y="46043"/>
                  </a:moveTo>
                  <a:lnTo>
                    <a:pt x="205769" y="34865"/>
                  </a:lnTo>
                  <a:lnTo>
                    <a:pt x="170872" y="22324"/>
                  </a:lnTo>
                  <a:lnTo>
                    <a:pt x="129076" y="22378"/>
                  </a:lnTo>
                  <a:lnTo>
                    <a:pt x="92646" y="35392"/>
                  </a:lnTo>
                  <a:lnTo>
                    <a:pt x="33203" y="74417"/>
                  </a:lnTo>
                  <a:lnTo>
                    <a:pt x="16146" y="100854"/>
                  </a:lnTo>
                  <a:lnTo>
                    <a:pt x="1072" y="143568"/>
                  </a:lnTo>
                  <a:lnTo>
                    <a:pt x="0" y="202784"/>
                  </a:lnTo>
                  <a:lnTo>
                    <a:pt x="10707" y="254299"/>
                  </a:lnTo>
                  <a:lnTo>
                    <a:pt x="26248" y="281924"/>
                  </a:lnTo>
                  <a:lnTo>
                    <a:pt x="45670" y="304927"/>
                  </a:lnTo>
                  <a:lnTo>
                    <a:pt x="88835" y="332490"/>
                  </a:lnTo>
                  <a:lnTo>
                    <a:pt x="122837" y="345256"/>
                  </a:lnTo>
                  <a:lnTo>
                    <a:pt x="160857" y="348389"/>
                  </a:lnTo>
                  <a:lnTo>
                    <a:pt x="216494" y="336477"/>
                  </a:lnTo>
                  <a:lnTo>
                    <a:pt x="257802" y="321955"/>
                  </a:lnTo>
                  <a:lnTo>
                    <a:pt x="297038" y="291070"/>
                  </a:lnTo>
                  <a:lnTo>
                    <a:pt x="324448" y="247865"/>
                  </a:lnTo>
                  <a:lnTo>
                    <a:pt x="346167" y="193677"/>
                  </a:lnTo>
                  <a:lnTo>
                    <a:pt x="357140" y="161926"/>
                  </a:lnTo>
                  <a:lnTo>
                    <a:pt x="356622" y="124702"/>
                  </a:lnTo>
                  <a:lnTo>
                    <a:pt x="344797" y="78609"/>
                  </a:lnTo>
                  <a:lnTo>
                    <a:pt x="321144" y="38828"/>
                  </a:lnTo>
                  <a:lnTo>
                    <a:pt x="306541" y="24119"/>
                  </a:lnTo>
                  <a:lnTo>
                    <a:pt x="258382" y="1230"/>
                  </a:lnTo>
                  <a:lnTo>
                    <a:pt x="240822" y="0"/>
                  </a:lnTo>
                  <a:lnTo>
                    <a:pt x="216948" y="39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558632" y="34954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548103" y="3513499"/>
              <a:ext cx="13548" cy="13548"/>
            </a:xfrm>
            <a:custGeom>
              <a:avLst/>
              <a:gdLst/>
              <a:ahLst/>
              <a:cxnLst/>
              <a:rect l="0" t="0" r="0" b="0"/>
              <a:pathLst>
                <a:path w="13548" h="13548">
                  <a:moveTo>
                    <a:pt x="0" y="13547"/>
                  </a:moveTo>
                  <a:lnTo>
                    <a:pt x="13547" y="0"/>
                  </a:lnTo>
                  <a:lnTo>
                    <a:pt x="10529" y="30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690489" y="3204432"/>
              <a:ext cx="211231" cy="319505"/>
            </a:xfrm>
            <a:custGeom>
              <a:avLst/>
              <a:gdLst/>
              <a:ahLst/>
              <a:cxnLst/>
              <a:rect l="0" t="0" r="0" b="0"/>
              <a:pathLst>
                <a:path w="211231" h="319505">
                  <a:moveTo>
                    <a:pt x="68184" y="6759"/>
                  </a:moveTo>
                  <a:lnTo>
                    <a:pt x="13097" y="56257"/>
                  </a:lnTo>
                  <a:lnTo>
                    <a:pt x="6893" y="56136"/>
                  </a:lnTo>
                  <a:lnTo>
                    <a:pt x="2757" y="51375"/>
                  </a:lnTo>
                  <a:lnTo>
                    <a:pt x="0" y="43522"/>
                  </a:lnTo>
                  <a:lnTo>
                    <a:pt x="1671" y="37117"/>
                  </a:lnTo>
                  <a:lnTo>
                    <a:pt x="6294" y="31677"/>
                  </a:lnTo>
                  <a:lnTo>
                    <a:pt x="42617" y="4711"/>
                  </a:lnTo>
                  <a:lnTo>
                    <a:pt x="65399" y="0"/>
                  </a:lnTo>
                  <a:lnTo>
                    <a:pt x="88004" y="4145"/>
                  </a:lnTo>
                  <a:lnTo>
                    <a:pt x="117340" y="19633"/>
                  </a:lnTo>
                  <a:lnTo>
                    <a:pt x="132145" y="33538"/>
                  </a:lnTo>
                  <a:lnTo>
                    <a:pt x="142625" y="51416"/>
                  </a:lnTo>
                  <a:lnTo>
                    <a:pt x="144943" y="71061"/>
                  </a:lnTo>
                  <a:lnTo>
                    <a:pt x="140904" y="91490"/>
                  </a:lnTo>
                  <a:lnTo>
                    <a:pt x="125476" y="121552"/>
                  </a:lnTo>
                  <a:lnTo>
                    <a:pt x="112754" y="138107"/>
                  </a:lnTo>
                  <a:lnTo>
                    <a:pt x="86849" y="154992"/>
                  </a:lnTo>
                  <a:lnTo>
                    <a:pt x="82967" y="155883"/>
                  </a:lnTo>
                  <a:lnTo>
                    <a:pt x="82719" y="154139"/>
                  </a:lnTo>
                  <a:lnTo>
                    <a:pt x="84893" y="150636"/>
                  </a:lnTo>
                  <a:lnTo>
                    <a:pt x="91022" y="149470"/>
                  </a:lnTo>
                  <a:lnTo>
                    <a:pt x="141887" y="158899"/>
                  </a:lnTo>
                  <a:lnTo>
                    <a:pt x="173470" y="174150"/>
                  </a:lnTo>
                  <a:lnTo>
                    <a:pt x="199466" y="199076"/>
                  </a:lnTo>
                  <a:lnTo>
                    <a:pt x="208420" y="221695"/>
                  </a:lnTo>
                  <a:lnTo>
                    <a:pt x="211230" y="246176"/>
                  </a:lnTo>
                  <a:lnTo>
                    <a:pt x="208579" y="268754"/>
                  </a:lnTo>
                  <a:lnTo>
                    <a:pt x="197262" y="287368"/>
                  </a:lnTo>
                  <a:lnTo>
                    <a:pt x="179365" y="302270"/>
                  </a:lnTo>
                  <a:lnTo>
                    <a:pt x="142980" y="316067"/>
                  </a:lnTo>
                  <a:lnTo>
                    <a:pt x="103734" y="319504"/>
                  </a:lnTo>
                  <a:lnTo>
                    <a:pt x="80475" y="316163"/>
                  </a:lnTo>
                  <a:lnTo>
                    <a:pt x="61559" y="307659"/>
                  </a:lnTo>
                  <a:lnTo>
                    <a:pt x="36599" y="2910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100524" y="3179606"/>
              <a:ext cx="37176" cy="326384"/>
            </a:xfrm>
            <a:custGeom>
              <a:avLst/>
              <a:gdLst/>
              <a:ahLst/>
              <a:cxnLst/>
              <a:rect l="0" t="0" r="0" b="0"/>
              <a:pathLst>
                <a:path w="37176" h="326384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6073" y="91829"/>
                  </a:lnTo>
                  <a:lnTo>
                    <a:pt x="16907" y="142531"/>
                  </a:lnTo>
                  <a:lnTo>
                    <a:pt x="23761" y="191190"/>
                  </a:lnTo>
                  <a:lnTo>
                    <a:pt x="31666" y="248856"/>
                  </a:lnTo>
                  <a:lnTo>
                    <a:pt x="36450" y="306917"/>
                  </a:lnTo>
                  <a:lnTo>
                    <a:pt x="37175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922878" y="3242777"/>
              <a:ext cx="235879" cy="152082"/>
            </a:xfrm>
            <a:custGeom>
              <a:avLst/>
              <a:gdLst/>
              <a:ahLst/>
              <a:cxnLst/>
              <a:rect l="0" t="0" r="0" b="0"/>
              <a:pathLst>
                <a:path w="235879" h="152082">
                  <a:moveTo>
                    <a:pt x="235878" y="94756"/>
                  </a:moveTo>
                  <a:lnTo>
                    <a:pt x="172450" y="112715"/>
                  </a:lnTo>
                  <a:lnTo>
                    <a:pt x="114442" y="129905"/>
                  </a:lnTo>
                  <a:lnTo>
                    <a:pt x="57540" y="147406"/>
                  </a:lnTo>
                  <a:lnTo>
                    <a:pt x="36124" y="152081"/>
                  </a:lnTo>
                  <a:lnTo>
                    <a:pt x="14907" y="150260"/>
                  </a:lnTo>
                  <a:lnTo>
                    <a:pt x="7846" y="144627"/>
                  </a:lnTo>
                  <a:lnTo>
                    <a:pt x="0" y="125890"/>
                  </a:lnTo>
                  <a:lnTo>
                    <a:pt x="2752" y="105084"/>
                  </a:lnTo>
                  <a:lnTo>
                    <a:pt x="22771" y="51446"/>
                  </a:lnTo>
                  <a:lnTo>
                    <a:pt x="4636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265224" y="3186993"/>
              <a:ext cx="268217" cy="306000"/>
            </a:xfrm>
            <a:custGeom>
              <a:avLst/>
              <a:gdLst/>
              <a:ahLst/>
              <a:cxnLst/>
              <a:rect l="0" t="0" r="0" b="0"/>
              <a:pathLst>
                <a:path w="268217" h="306000">
                  <a:moveTo>
                    <a:pt x="83045" y="3141"/>
                  </a:moveTo>
                  <a:lnTo>
                    <a:pt x="58998" y="12717"/>
                  </a:lnTo>
                  <a:lnTo>
                    <a:pt x="0" y="65301"/>
                  </a:lnTo>
                  <a:lnTo>
                    <a:pt x="43742" y="26984"/>
                  </a:lnTo>
                  <a:lnTo>
                    <a:pt x="104349" y="185"/>
                  </a:lnTo>
                  <a:lnTo>
                    <a:pt x="114795" y="0"/>
                  </a:lnTo>
                  <a:lnTo>
                    <a:pt x="135761" y="6035"/>
                  </a:lnTo>
                  <a:lnTo>
                    <a:pt x="161706" y="22586"/>
                  </a:lnTo>
                  <a:lnTo>
                    <a:pt x="173767" y="38689"/>
                  </a:lnTo>
                  <a:lnTo>
                    <a:pt x="178622" y="47897"/>
                  </a:lnTo>
                  <a:lnTo>
                    <a:pt x="180896" y="67486"/>
                  </a:lnTo>
                  <a:lnTo>
                    <a:pt x="176837" y="86721"/>
                  </a:lnTo>
                  <a:lnTo>
                    <a:pt x="155168" y="118133"/>
                  </a:lnTo>
                  <a:lnTo>
                    <a:pt x="140836" y="131458"/>
                  </a:lnTo>
                  <a:lnTo>
                    <a:pt x="122768" y="141279"/>
                  </a:lnTo>
                  <a:lnTo>
                    <a:pt x="118886" y="142027"/>
                  </a:lnTo>
                  <a:lnTo>
                    <a:pt x="118637" y="140185"/>
                  </a:lnTo>
                  <a:lnTo>
                    <a:pt x="120811" y="136618"/>
                  </a:lnTo>
                  <a:lnTo>
                    <a:pt x="126940" y="135410"/>
                  </a:lnTo>
                  <a:lnTo>
                    <a:pt x="167279" y="141876"/>
                  </a:lnTo>
                  <a:lnTo>
                    <a:pt x="209388" y="154418"/>
                  </a:lnTo>
                  <a:lnTo>
                    <a:pt x="227325" y="167472"/>
                  </a:lnTo>
                  <a:lnTo>
                    <a:pt x="257904" y="198858"/>
                  </a:lnTo>
                  <a:lnTo>
                    <a:pt x="266045" y="219588"/>
                  </a:lnTo>
                  <a:lnTo>
                    <a:pt x="268216" y="231667"/>
                  </a:lnTo>
                  <a:lnTo>
                    <a:pt x="264389" y="254447"/>
                  </a:lnTo>
                  <a:lnTo>
                    <a:pt x="260093" y="265435"/>
                  </a:lnTo>
                  <a:lnTo>
                    <a:pt x="245961" y="280763"/>
                  </a:lnTo>
                  <a:lnTo>
                    <a:pt x="208293" y="300136"/>
                  </a:lnTo>
                  <a:lnTo>
                    <a:pt x="171888" y="305999"/>
                  </a:lnTo>
                  <a:lnTo>
                    <a:pt x="137055" y="302147"/>
                  </a:lnTo>
                  <a:lnTo>
                    <a:pt x="118358" y="293570"/>
                  </a:lnTo>
                  <a:lnTo>
                    <a:pt x="93574" y="2768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748352" y="3232248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5589" y="156281"/>
                  </a:lnTo>
                  <a:lnTo>
                    <a:pt x="9878" y="218470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574177" y="3232248"/>
              <a:ext cx="184704" cy="129574"/>
            </a:xfrm>
            <a:custGeom>
              <a:avLst/>
              <a:gdLst/>
              <a:ahLst/>
              <a:cxnLst/>
              <a:rect l="0" t="0" r="0" b="0"/>
              <a:pathLst>
                <a:path w="184704" h="129574">
                  <a:moveTo>
                    <a:pt x="184703" y="73700"/>
                  </a:moveTo>
                  <a:lnTo>
                    <a:pt x="129659" y="92828"/>
                  </a:lnTo>
                  <a:lnTo>
                    <a:pt x="70191" y="117914"/>
                  </a:lnTo>
                  <a:lnTo>
                    <a:pt x="37690" y="129434"/>
                  </a:lnTo>
                  <a:lnTo>
                    <a:pt x="28203" y="129573"/>
                  </a:lnTo>
                  <a:lnTo>
                    <a:pt x="11422" y="123489"/>
                  </a:lnTo>
                  <a:lnTo>
                    <a:pt x="6012" y="116251"/>
                  </a:lnTo>
                  <a:lnTo>
                    <a:pt x="0" y="95731"/>
                  </a:lnTo>
                  <a:lnTo>
                    <a:pt x="3567" y="74133"/>
                  </a:lnTo>
                  <a:lnTo>
                    <a:pt x="30219" y="23454"/>
                  </a:lnTo>
                  <a:lnTo>
                    <a:pt x="4783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874694" y="343229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979979" y="343229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127378" y="342176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3699857" y="3927129"/>
            <a:ext cx="416786" cy="224362"/>
            <a:chOff x="3699857" y="3927129"/>
            <a:chExt cx="416786" cy="224362"/>
          </a:xfrm>
        </p:grpSpPr>
        <p:sp>
          <p:nvSpPr>
            <p:cNvPr id="135" name="Freeform 134"/>
            <p:cNvSpPr/>
            <p:nvPr/>
          </p:nvSpPr>
          <p:spPr>
            <a:xfrm>
              <a:off x="3699857" y="3931520"/>
              <a:ext cx="204930" cy="219971"/>
            </a:xfrm>
            <a:custGeom>
              <a:avLst/>
              <a:gdLst/>
              <a:ahLst/>
              <a:cxnLst/>
              <a:rect l="0" t="0" r="0" b="0"/>
              <a:pathLst>
                <a:path w="204930" h="219971">
                  <a:moveTo>
                    <a:pt x="132516" y="27195"/>
                  </a:moveTo>
                  <a:lnTo>
                    <a:pt x="126926" y="10427"/>
                  </a:lnTo>
                  <a:lnTo>
                    <a:pt x="120601" y="5488"/>
                  </a:lnTo>
                  <a:lnTo>
                    <a:pt x="101094" y="0"/>
                  </a:lnTo>
                  <a:lnTo>
                    <a:pt x="69393" y="2499"/>
                  </a:lnTo>
                  <a:lnTo>
                    <a:pt x="37774" y="16238"/>
                  </a:lnTo>
                  <a:lnTo>
                    <a:pt x="11767" y="40716"/>
                  </a:lnTo>
                  <a:lnTo>
                    <a:pt x="2811" y="63229"/>
                  </a:lnTo>
                  <a:lnTo>
                    <a:pt x="0" y="88834"/>
                  </a:lnTo>
                  <a:lnTo>
                    <a:pt x="10719" y="151717"/>
                  </a:lnTo>
                  <a:lnTo>
                    <a:pt x="26108" y="178994"/>
                  </a:lnTo>
                  <a:lnTo>
                    <a:pt x="51075" y="201894"/>
                  </a:lnTo>
                  <a:lnTo>
                    <a:pt x="80699" y="217908"/>
                  </a:lnTo>
                  <a:lnTo>
                    <a:pt x="101297" y="219970"/>
                  </a:lnTo>
                  <a:lnTo>
                    <a:pt x="122150" y="215818"/>
                  </a:lnTo>
                  <a:lnTo>
                    <a:pt x="152451" y="200327"/>
                  </a:lnTo>
                  <a:lnTo>
                    <a:pt x="191567" y="167266"/>
                  </a:lnTo>
                  <a:lnTo>
                    <a:pt x="199705" y="147160"/>
                  </a:lnTo>
                  <a:lnTo>
                    <a:pt x="204929" y="96125"/>
                  </a:lnTo>
                  <a:lnTo>
                    <a:pt x="199404" y="74988"/>
                  </a:lnTo>
                  <a:lnTo>
                    <a:pt x="187980" y="57795"/>
                  </a:lnTo>
                  <a:lnTo>
                    <a:pt x="164158" y="37302"/>
                  </a:lnTo>
                  <a:lnTo>
                    <a:pt x="143044" y="271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975069" y="3927129"/>
              <a:ext cx="141574" cy="203917"/>
            </a:xfrm>
            <a:custGeom>
              <a:avLst/>
              <a:gdLst/>
              <a:ahLst/>
              <a:cxnLst/>
              <a:rect l="0" t="0" r="0" b="0"/>
              <a:pathLst>
                <a:path w="141574" h="203917">
                  <a:moveTo>
                    <a:pt x="4703" y="126342"/>
                  </a:moveTo>
                  <a:lnTo>
                    <a:pt x="29897" y="180217"/>
                  </a:lnTo>
                  <a:lnTo>
                    <a:pt x="40114" y="203916"/>
                  </a:lnTo>
                  <a:lnTo>
                    <a:pt x="36772" y="191831"/>
                  </a:lnTo>
                  <a:lnTo>
                    <a:pt x="18475" y="136150"/>
                  </a:lnTo>
                  <a:lnTo>
                    <a:pt x="0" y="73636"/>
                  </a:lnTo>
                  <a:lnTo>
                    <a:pt x="1833" y="52615"/>
                  </a:lnTo>
                  <a:lnTo>
                    <a:pt x="12786" y="34693"/>
                  </a:lnTo>
                  <a:lnTo>
                    <a:pt x="29352" y="20099"/>
                  </a:lnTo>
                  <a:lnTo>
                    <a:pt x="48414" y="9713"/>
                  </a:lnTo>
                  <a:lnTo>
                    <a:pt x="96482" y="1919"/>
                  </a:lnTo>
                  <a:lnTo>
                    <a:pt x="1415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3330427" y="4390383"/>
            <a:ext cx="1017843" cy="387625"/>
            <a:chOff x="3330427" y="4390383"/>
            <a:chExt cx="1017843" cy="387625"/>
          </a:xfrm>
        </p:grpSpPr>
        <p:sp>
          <p:nvSpPr>
            <p:cNvPr id="138" name="Freeform 137"/>
            <p:cNvSpPr/>
            <p:nvPr/>
          </p:nvSpPr>
          <p:spPr>
            <a:xfrm>
              <a:off x="3330427" y="4491976"/>
              <a:ext cx="295539" cy="276337"/>
            </a:xfrm>
            <a:custGeom>
              <a:avLst/>
              <a:gdLst/>
              <a:ahLst/>
              <a:cxnLst/>
              <a:rect l="0" t="0" r="0" b="0"/>
              <a:pathLst>
                <a:path w="295539" h="276337">
                  <a:moveTo>
                    <a:pt x="228205" y="24749"/>
                  </a:moveTo>
                  <a:lnTo>
                    <a:pt x="174330" y="6791"/>
                  </a:lnTo>
                  <a:lnTo>
                    <a:pt x="153957" y="0"/>
                  </a:lnTo>
                  <a:lnTo>
                    <a:pt x="117168" y="779"/>
                  </a:lnTo>
                  <a:lnTo>
                    <a:pt x="82222" y="8418"/>
                  </a:lnTo>
                  <a:lnTo>
                    <a:pt x="55229" y="23679"/>
                  </a:lnTo>
                  <a:lnTo>
                    <a:pt x="32413" y="48609"/>
                  </a:lnTo>
                  <a:lnTo>
                    <a:pt x="8128" y="107151"/>
                  </a:lnTo>
                  <a:lnTo>
                    <a:pt x="0" y="146261"/>
                  </a:lnTo>
                  <a:lnTo>
                    <a:pt x="711" y="188654"/>
                  </a:lnTo>
                  <a:lnTo>
                    <a:pt x="11432" y="234420"/>
                  </a:lnTo>
                  <a:lnTo>
                    <a:pt x="17009" y="242909"/>
                  </a:lnTo>
                  <a:lnTo>
                    <a:pt x="32565" y="255460"/>
                  </a:lnTo>
                  <a:lnTo>
                    <a:pt x="61053" y="269103"/>
                  </a:lnTo>
                  <a:lnTo>
                    <a:pt x="124016" y="276336"/>
                  </a:lnTo>
                  <a:lnTo>
                    <a:pt x="179289" y="271627"/>
                  </a:lnTo>
                  <a:lnTo>
                    <a:pt x="201005" y="262764"/>
                  </a:lnTo>
                  <a:lnTo>
                    <a:pt x="257056" y="224427"/>
                  </a:lnTo>
                  <a:lnTo>
                    <a:pt x="271443" y="209421"/>
                  </a:lnTo>
                  <a:lnTo>
                    <a:pt x="290212" y="168072"/>
                  </a:lnTo>
                  <a:lnTo>
                    <a:pt x="295538" y="143430"/>
                  </a:lnTo>
                  <a:lnTo>
                    <a:pt x="289425" y="99015"/>
                  </a:lnTo>
                  <a:lnTo>
                    <a:pt x="282320" y="78813"/>
                  </a:lnTo>
                  <a:lnTo>
                    <a:pt x="252041" y="39436"/>
                  </a:lnTo>
                  <a:lnTo>
                    <a:pt x="225909" y="23512"/>
                  </a:lnTo>
                  <a:lnTo>
                    <a:pt x="190350" y="16973"/>
                  </a:lnTo>
                  <a:lnTo>
                    <a:pt x="143977" y="247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727088" y="474835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834821" y="4488158"/>
              <a:ext cx="277453" cy="289850"/>
            </a:xfrm>
            <a:custGeom>
              <a:avLst/>
              <a:gdLst/>
              <a:ahLst/>
              <a:cxnLst/>
              <a:rect l="0" t="0" r="0" b="0"/>
              <a:pathLst>
                <a:path w="277453" h="289850">
                  <a:moveTo>
                    <a:pt x="102837" y="39095"/>
                  </a:moveTo>
                  <a:lnTo>
                    <a:pt x="48962" y="64290"/>
                  </a:lnTo>
                  <a:lnTo>
                    <a:pt x="28590" y="72910"/>
                  </a:lnTo>
                  <a:lnTo>
                    <a:pt x="19413" y="73337"/>
                  </a:lnTo>
                  <a:lnTo>
                    <a:pt x="2979" y="67572"/>
                  </a:lnTo>
                  <a:lnTo>
                    <a:pt x="0" y="61589"/>
                  </a:lnTo>
                  <a:lnTo>
                    <a:pt x="354" y="54091"/>
                  </a:lnTo>
                  <a:lnTo>
                    <a:pt x="6986" y="37571"/>
                  </a:lnTo>
                  <a:lnTo>
                    <a:pt x="17732" y="22431"/>
                  </a:lnTo>
                  <a:lnTo>
                    <a:pt x="36547" y="11022"/>
                  </a:lnTo>
                  <a:lnTo>
                    <a:pt x="60506" y="3222"/>
                  </a:lnTo>
                  <a:lnTo>
                    <a:pt x="99133" y="0"/>
                  </a:lnTo>
                  <a:lnTo>
                    <a:pt x="122247" y="3393"/>
                  </a:lnTo>
                  <a:lnTo>
                    <a:pt x="141099" y="11919"/>
                  </a:lnTo>
                  <a:lnTo>
                    <a:pt x="149402" y="17468"/>
                  </a:lnTo>
                  <a:lnTo>
                    <a:pt x="161747" y="32993"/>
                  </a:lnTo>
                  <a:lnTo>
                    <a:pt x="166677" y="42046"/>
                  </a:lnTo>
                  <a:lnTo>
                    <a:pt x="169035" y="61464"/>
                  </a:lnTo>
                  <a:lnTo>
                    <a:pt x="165013" y="80623"/>
                  </a:lnTo>
                  <a:lnTo>
                    <a:pt x="155427" y="96936"/>
                  </a:lnTo>
                  <a:lnTo>
                    <a:pt x="140248" y="108866"/>
                  </a:lnTo>
                  <a:lnTo>
                    <a:pt x="131287" y="113685"/>
                  </a:lnTo>
                  <a:lnTo>
                    <a:pt x="127653" y="114559"/>
                  </a:lnTo>
                  <a:lnTo>
                    <a:pt x="127570" y="112801"/>
                  </a:lnTo>
                  <a:lnTo>
                    <a:pt x="129854" y="109290"/>
                  </a:lnTo>
                  <a:lnTo>
                    <a:pt x="134886" y="108118"/>
                  </a:lnTo>
                  <a:lnTo>
                    <a:pt x="183573" y="117537"/>
                  </a:lnTo>
                  <a:lnTo>
                    <a:pt x="217616" y="132787"/>
                  </a:lnTo>
                  <a:lnTo>
                    <a:pt x="244340" y="157713"/>
                  </a:lnTo>
                  <a:lnTo>
                    <a:pt x="267076" y="192915"/>
                  </a:lnTo>
                  <a:lnTo>
                    <a:pt x="277452" y="232980"/>
                  </a:lnTo>
                  <a:lnTo>
                    <a:pt x="273640" y="254338"/>
                  </a:lnTo>
                  <a:lnTo>
                    <a:pt x="269348" y="263309"/>
                  </a:lnTo>
                  <a:lnTo>
                    <a:pt x="261808" y="269290"/>
                  </a:lnTo>
                  <a:lnTo>
                    <a:pt x="208490" y="285265"/>
                  </a:lnTo>
                  <a:lnTo>
                    <a:pt x="171056" y="289849"/>
                  </a:lnTo>
                  <a:lnTo>
                    <a:pt x="147194" y="284683"/>
                  </a:lnTo>
                  <a:lnTo>
                    <a:pt x="102837" y="2601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306155" y="4506197"/>
              <a:ext cx="31587" cy="252684"/>
            </a:xfrm>
            <a:custGeom>
              <a:avLst/>
              <a:gdLst/>
              <a:ahLst/>
              <a:cxnLst/>
              <a:rect l="0" t="0" r="0" b="0"/>
              <a:pathLst>
                <a:path w="31587" h="252684">
                  <a:moveTo>
                    <a:pt x="0" y="0"/>
                  </a:moveTo>
                  <a:lnTo>
                    <a:pt x="11453" y="48931"/>
                  </a:lnTo>
                  <a:lnTo>
                    <a:pt x="18212" y="96776"/>
                  </a:lnTo>
                  <a:lnTo>
                    <a:pt x="20495" y="159756"/>
                  </a:lnTo>
                  <a:lnTo>
                    <a:pt x="28181" y="214917"/>
                  </a:lnTo>
                  <a:lnTo>
                    <a:pt x="31586" y="2526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187239" y="4506197"/>
              <a:ext cx="139974" cy="172406"/>
            </a:xfrm>
            <a:custGeom>
              <a:avLst/>
              <a:gdLst/>
              <a:ahLst/>
              <a:cxnLst/>
              <a:rect l="0" t="0" r="0" b="0"/>
              <a:pathLst>
                <a:path w="139974" h="172406">
                  <a:moveTo>
                    <a:pt x="139973" y="168456"/>
                  </a:moveTo>
                  <a:lnTo>
                    <a:pt x="128795" y="157277"/>
                  </a:lnTo>
                  <a:lnTo>
                    <a:pt x="121992" y="155154"/>
                  </a:lnTo>
                  <a:lnTo>
                    <a:pt x="95651" y="157755"/>
                  </a:lnTo>
                  <a:lnTo>
                    <a:pt x="44926" y="172405"/>
                  </a:lnTo>
                  <a:lnTo>
                    <a:pt x="35664" y="172258"/>
                  </a:lnTo>
                  <a:lnTo>
                    <a:pt x="19134" y="165856"/>
                  </a:lnTo>
                  <a:lnTo>
                    <a:pt x="7108" y="152093"/>
                  </a:lnTo>
                  <a:lnTo>
                    <a:pt x="2263" y="143509"/>
                  </a:lnTo>
                  <a:lnTo>
                    <a:pt x="0" y="124613"/>
                  </a:lnTo>
                  <a:lnTo>
                    <a:pt x="14283" y="63019"/>
                  </a:lnTo>
                  <a:lnTo>
                    <a:pt x="346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821844" y="4390383"/>
              <a:ext cx="526426" cy="52644"/>
            </a:xfrm>
            <a:custGeom>
              <a:avLst/>
              <a:gdLst/>
              <a:ahLst/>
              <a:cxnLst/>
              <a:rect l="0" t="0" r="0" b="0"/>
              <a:pathLst>
                <a:path w="526426" h="52644">
                  <a:moveTo>
                    <a:pt x="526425" y="0"/>
                  </a:moveTo>
                  <a:lnTo>
                    <a:pt x="471381" y="16789"/>
                  </a:lnTo>
                  <a:lnTo>
                    <a:pt x="419973" y="20214"/>
                  </a:lnTo>
                  <a:lnTo>
                    <a:pt x="364757" y="26479"/>
                  </a:lnTo>
                  <a:lnTo>
                    <a:pt x="309960" y="31747"/>
                  </a:lnTo>
                  <a:lnTo>
                    <a:pt x="247705" y="40518"/>
                  </a:lnTo>
                  <a:lnTo>
                    <a:pt x="185497" y="41799"/>
                  </a:lnTo>
                  <a:lnTo>
                    <a:pt x="123816" y="42052"/>
                  </a:lnTo>
                  <a:lnTo>
                    <a:pt x="61242" y="4769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Custom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2014-02-10T15:55:37Z</dcterms:created>
  <dcterms:modified xsi:type="dcterms:W3CDTF">2014-02-10T15:58:34Z</dcterms:modified>
</cp:coreProperties>
</file>